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1B171-E009-4088-A382-F62F5265B9E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5A359-D3B8-4695-85F7-407E6C01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A359-D3B8-4695-85F7-407E6C013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dirty="0" smtClean="0">
                <a:latin typeface="Cambria"/>
                <a:cs typeface="Cambria"/>
              </a:rPr>
              <a:t>ENGINEERING </a:t>
            </a: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>
                <a:latin typeface="Cambria"/>
                <a:cs typeface="Cambria"/>
              </a:rPr>
              <a:t>Object Oriented </a:t>
            </a:r>
            <a:r>
              <a:rPr lang="en-US" sz="1750" dirty="0" smtClean="0">
                <a:latin typeface="Cambria"/>
                <a:cs typeface="Cambria"/>
              </a:rPr>
              <a:t>Programming Concepts </a:t>
            </a: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Mrs.D.NIRMALA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– AP/CSE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Advantages of OOP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90" y="1162910"/>
            <a:ext cx="8564478" cy="51431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Applications of OOP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3" y="1162910"/>
            <a:ext cx="8713628" cy="5059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Oriented Programming – Questions to Solve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Design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Student Management System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using OOP concepts.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Identify suitable classes and objects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Explain how encapsulation and abstraction are applied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 banking application requires secure handling of customer data.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Which OOP concept ensures data hiding?</a:t>
            </a:r>
          </a:p>
          <a:p>
            <a:pPr lvl="1"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How will you implement it in Java?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Explain how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inheritance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reduces code redundancy with a real-world example.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Differentiate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method overloading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method overriding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with suitable program logic.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2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54"/>
            <a:ext cx="7772400" cy="1050383"/>
          </a:xfrm>
        </p:spPr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Programming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659" y="2035097"/>
            <a:ext cx="6400800" cy="1752600"/>
          </a:xfrm>
        </p:spPr>
        <p:txBody>
          <a:bodyPr/>
          <a:lstStyle/>
          <a:p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59" y="914555"/>
            <a:ext cx="7772400" cy="544179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8420" y="6356350"/>
            <a:ext cx="8742556" cy="365125"/>
          </a:xfrm>
        </p:spPr>
        <p:txBody>
          <a:bodyPr/>
          <a:lstStyle/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15" y="91012"/>
            <a:ext cx="758283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to 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2" y="1417638"/>
            <a:ext cx="3544239" cy="3344495"/>
          </a:xfrm>
        </p:spPr>
        <p:txBody>
          <a:bodyPr>
            <a:normAutofit/>
          </a:bodyPr>
          <a:lstStyle/>
          <a:p>
            <a:r>
              <a:rPr sz="2000" dirty="0"/>
              <a:t>Object Oriented Programming (OOP) is a programming paradigm based on objects</a:t>
            </a:r>
          </a:p>
          <a:p>
            <a:r>
              <a:rPr sz="2000" dirty="0"/>
              <a:t>Objects represent real-world entities</a:t>
            </a:r>
          </a:p>
          <a:p>
            <a:r>
              <a:rPr sz="2000" dirty="0"/>
              <a:t>Focuses on data rather than procedures</a:t>
            </a:r>
          </a:p>
          <a:p>
            <a:r>
              <a:rPr sz="2000" dirty="0"/>
              <a:t>Improves code reusability and maintainability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226678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078" y="1303983"/>
            <a:ext cx="4941839" cy="461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002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 class is a blueprint or template for creating objects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Defines properties (data members) and methods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Memory is allocated only when object is created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Example: class Student</a:t>
            </a: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202" y="1159135"/>
            <a:ext cx="5715798" cy="4744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977376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An object is an instance of a class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Represents real-world entities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Each object has its own state and behavior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Example: Student s1 = new Student();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05" y="1189181"/>
            <a:ext cx="5441795" cy="51168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Encapsulation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43561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Wrapping data and methods into a single unit (class)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Achieved using access modifiers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Protects data from unauthorized access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Enhances data security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60" y="1162910"/>
            <a:ext cx="5765181" cy="4963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32049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Hiding internal implementation and showing only essential features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Achieved using abstract classes and interfaces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Reduces complexity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Improves code readability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7/13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249" y="1211533"/>
            <a:ext cx="5944430" cy="49146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76293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Mechanism where one class acquires properties of another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Achieved using 'extends' keyword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Promotes code reusability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Represents IS-A relationship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8/13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22" y="1600200"/>
            <a:ext cx="620071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37786"/>
            <a:ext cx="2888166" cy="4888378"/>
          </a:xfrm>
        </p:spPr>
        <p:txBody>
          <a:bodyPr>
            <a:normAutofit/>
          </a:bodyPr>
          <a:lstStyle/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Ability of a method to take multiple forms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Compile-time polymorphism: Method Overloading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Run-time polymorphism: Method Overriding</a:t>
            </a:r>
          </a:p>
          <a:p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Improves flexibility and scalability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/INTRODUCTION TO OOP/ 23CSB201	OBJECT ORIENTED PROGRAMMING/MS.D.NIRMALA/CSE /SNSCT     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9/13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519" y="1162910"/>
            <a:ext cx="5787481" cy="5235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402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Office Theme</vt:lpstr>
      <vt:lpstr>SNS COLLEGE OF TECHNOLOGY</vt:lpstr>
      <vt:lpstr>Object Oriented Programming Concepts</vt:lpstr>
      <vt:lpstr>Introduction to OOP</vt:lpstr>
      <vt:lpstr>Class</vt:lpstr>
      <vt:lpstr>Object</vt:lpstr>
      <vt:lpstr>Encapsulation</vt:lpstr>
      <vt:lpstr>Abstraction</vt:lpstr>
      <vt:lpstr>Inheritance</vt:lpstr>
      <vt:lpstr>Polymorphism</vt:lpstr>
      <vt:lpstr>Advantages of OOP</vt:lpstr>
      <vt:lpstr>Applications of OOP</vt:lpstr>
      <vt:lpstr> Object Oriented Programming – Questions to Solve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subject/>
  <dc:creator>Nirmala</dc:creator>
  <cp:keywords/>
  <dc:description>generated using python-pptx</dc:description>
  <cp:lastModifiedBy>Nirmala</cp:lastModifiedBy>
  <cp:revision>12</cp:revision>
  <dcterms:created xsi:type="dcterms:W3CDTF">2013-01-27T09:14:16Z</dcterms:created>
  <dcterms:modified xsi:type="dcterms:W3CDTF">2026-01-05T10:48:23Z</dcterms:modified>
  <cp:category/>
</cp:coreProperties>
</file>