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dirty="0" smtClean="0">
                <a:latin typeface="Cambria"/>
                <a:cs typeface="Cambria"/>
              </a:rPr>
              <a:t>ENGINEERING </a:t>
            </a: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</a:t>
            </a:r>
            <a:r>
              <a:rPr lang="en-US" sz="1750" dirty="0">
                <a:latin typeface="Cambria"/>
                <a:cs typeface="Cambria"/>
              </a:rPr>
              <a:t>Data Types </a:t>
            </a:r>
            <a:endParaRPr lang="en-US"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Mrs.D.NIRMALA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– AP/CSE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44"/>
            <a:ext cx="8229600" cy="1143000"/>
          </a:xfrm>
        </p:spPr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String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938"/>
            <a:ext cx="2843561" cy="4877226"/>
          </a:xfrm>
        </p:spPr>
        <p:txBody>
          <a:bodyPr>
            <a:normAutofit/>
          </a:bodyPr>
          <a:lstStyle/>
          <a:p>
            <a:r>
              <a:rPr sz="2000" dirty="0"/>
              <a:t>Sequence of characters</a:t>
            </a:r>
          </a:p>
          <a:p>
            <a:r>
              <a:rPr sz="2000" dirty="0"/>
              <a:t>Immutable</a:t>
            </a:r>
          </a:p>
          <a:p>
            <a:r>
              <a:rPr sz="2000" dirty="0"/>
              <a:t>Example: String s = "Java";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8" y="1070517"/>
            <a:ext cx="6144322" cy="515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Array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200400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multiple values of same type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Fixed size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[] a = {1,2,3};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282389"/>
            <a:ext cx="5486399" cy="503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Difference: Primitive </a:t>
            </a:r>
            <a:r>
              <a:rPr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 Non-Primitive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88888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Primitive: stores value directly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Non-Primitive: stores reference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60" y="1113695"/>
            <a:ext cx="5658640" cy="520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07" y="91012"/>
            <a:ext cx="916183" cy="555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888166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Java supports different data types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Choice depends on data and memory needs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44" y="1260087"/>
            <a:ext cx="5999356" cy="505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Programming in Java – Questions to Solve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509140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banking application must protect customer data while allowing controlled access.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should be used and how is it implemented in Java?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university management system has different types of users such as Student, Faculty, and Admin sharing common attributes.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principle is suitable for this design? Explain.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graphics application needs to draw different shapes like Circle, Rectangle, and Triangle using a common interface.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enables this and how?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vehicle rental system supports multiple vehicle types (Car, Bike, Truck) with different rental calculations.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allows different implementations for the same method?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payment system must support Credit Card, Debit Card, and UPI without modifying existing code.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principle ensures flexibility and scalability?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9" y="91012"/>
            <a:ext cx="1014761" cy="888272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501161"/>
            <a:ext cx="8742556" cy="315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1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8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What is a Data Type?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56878" cy="4525963"/>
          </a:xfrm>
        </p:spPr>
        <p:txBody>
          <a:bodyPr>
            <a:normAutofit/>
          </a:bodyPr>
          <a:lstStyle/>
          <a:p>
            <a:r>
              <a:rPr sz="2000" smtClean="0">
                <a:latin typeface="Cambria" panose="02040503050406030204" pitchFamily="18" charset="0"/>
                <a:ea typeface="Cambria" panose="02040503050406030204" pitchFamily="18" charset="0"/>
              </a:rPr>
              <a:t>Specifies the type of data a variable can hold</a:t>
            </a:r>
          </a:p>
          <a:p>
            <a:r>
              <a:rPr sz="2000" smtClean="0">
                <a:latin typeface="Cambria" panose="02040503050406030204" pitchFamily="18" charset="0"/>
                <a:ea typeface="Cambria" panose="02040503050406030204" pitchFamily="18" charset="0"/>
              </a:rPr>
              <a:t>Helps in memory allocation and error checking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68" y="1115122"/>
            <a:ext cx="5319132" cy="5199949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Classification of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1190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Primitive Data Types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Non-Primitive (Reference) Data Types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0" y="1260088"/>
            <a:ext cx="5575610" cy="499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Primitive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7444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byte, short,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, long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float, double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char</a:t>
            </a:r>
          </a:p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44" y="1137423"/>
            <a:ext cx="5999356" cy="5177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Cambria" panose="02040503050406030204" pitchFamily="18" charset="0"/>
                <a:ea typeface="Cambria" panose="02040503050406030204" pitchFamily="18" charset="0"/>
              </a:rPr>
              <a:t>Integer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byte – 1 byte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short – 2 bytes</a:t>
            </a:r>
          </a:p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– 4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long – 8 bytes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72" y="1142681"/>
            <a:ext cx="5618049" cy="517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Floating Point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180"/>
            <a:ext cx="3166946" cy="493298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float – 4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Used for decimal values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double – 8 bytes (default)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46" y="1085523"/>
            <a:ext cx="5406175" cy="522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Character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97512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char – 2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a single Unicode character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1" y="1226634"/>
            <a:ext cx="6289289" cy="508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Boolean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7941" cy="4525963"/>
          </a:xfrm>
        </p:spPr>
        <p:txBody>
          <a:bodyPr>
            <a:normAutofit/>
          </a:bodyPr>
          <a:lstStyle/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– 1 bit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true or false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70" y="1014762"/>
            <a:ext cx="6263130" cy="530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Non-Primitive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90" y="1417638"/>
            <a:ext cx="2252547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String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Array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Class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Interface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Types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23CSB201 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25" y="1215483"/>
            <a:ext cx="6982576" cy="5099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SNS COLLEGE OF TECHNOLOGY</vt:lpstr>
      <vt:lpstr>What is a Data Type?</vt:lpstr>
      <vt:lpstr>Classification of Data Types</vt:lpstr>
      <vt:lpstr>Primitive Data Types</vt:lpstr>
      <vt:lpstr>Integer Data Types</vt:lpstr>
      <vt:lpstr>Floating Point Data Types</vt:lpstr>
      <vt:lpstr>Character Data Type</vt:lpstr>
      <vt:lpstr>Boolean Data Type</vt:lpstr>
      <vt:lpstr>Non-Primitive Data Types</vt:lpstr>
      <vt:lpstr>String Data Type</vt:lpstr>
      <vt:lpstr>Array Data Type</vt:lpstr>
      <vt:lpstr>Difference: Primitive vs Non-Primitive</vt:lpstr>
      <vt:lpstr>Summary</vt:lpstr>
      <vt:lpstr> Object Oriented Programming in Java – Questions to Solve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subject/>
  <dc:creator>Nirmala</dc:creator>
  <cp:keywords/>
  <dc:description>generated using python-pptx</dc:description>
  <cp:lastModifiedBy>Nirmala</cp:lastModifiedBy>
  <cp:revision>10</cp:revision>
  <dcterms:created xsi:type="dcterms:W3CDTF">2013-01-27T09:14:16Z</dcterms:created>
  <dcterms:modified xsi:type="dcterms:W3CDTF">2026-01-06T06:30:47Z</dcterms:modified>
  <cp:category/>
</cp:coreProperties>
</file>