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87" r:id="rId3"/>
    <p:sldId id="277" r:id="rId4"/>
    <p:sldId id="278" r:id="rId5"/>
    <p:sldId id="280" r:id="rId6"/>
    <p:sldId id="281" r:id="rId7"/>
    <p:sldId id="283" r:id="rId8"/>
    <p:sldId id="282" r:id="rId9"/>
    <p:sldId id="285" r:id="rId10"/>
    <p:sldId id="28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DCB-213E-4F8F-A571-C612BA23DD76}" type="datetimeFigureOut">
              <a:rPr lang="en-IN" smtClean="0"/>
              <a:t>23-01-2026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1C436-0F74-4FD3-AB51-61B86FB445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35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C685-7EF5-14AF-5495-93D7C8F8B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90D37-AA59-D4B5-3A8A-A87E7255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BF615-346F-D3DE-8F49-91490525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E0354-05BE-1A4B-8D3F-D43A68FB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EE95B-B696-01BD-936C-B8C1C05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67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97E2B-2BB5-13C0-0E0C-AF8DA328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534E1-70B5-3803-18F5-B67EB2D7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DDE0E-D5C2-B541-9560-6842DFF0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65FCD-9E44-DFA6-70A5-51848474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74CD4-ADC0-176E-9C5E-B94B5C46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393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3DF119-5C34-ADFD-2C02-36A593671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3B2F9-1CC8-48E0-2977-59C72C5B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718C7-816B-2D06-7D8F-CE75BBEE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25473-B2C7-90A7-157B-934AC75B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01FE8-2CDE-FBF6-332C-EF4C123F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537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41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87D4-D596-6EE4-CC4A-3240813F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A2FFE-3300-8B90-3DA9-A246ACC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26402-8BED-666A-9B2B-70B5B5C3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3206F-5F9A-393C-4EFB-83AD0F4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5D2DE-9A85-1EF9-FFB8-EC0F46C1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91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38811-F461-0F7A-CE18-C830A00F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6F17C-26BC-64FF-0A1A-BAE1412B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790F2-7B7B-DA6D-9A02-3DE8C6B2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1C45E-38A2-3DF7-7301-744CD1CF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DEE9D-D912-9271-3D88-10A20928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786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40E36-A18D-2ED5-1587-1FEC9DB7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FA2C6-4368-20E4-387F-9AF38F2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88370-A58A-F8B9-66DD-432EBB3E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9BB6F-C28C-C09F-5638-902C6858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BA002-3734-9C68-D71D-AAE0B97F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70223-628D-45DF-2D18-BA40B52C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01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6D9F-8C84-C608-4CE8-5CE6060A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ED875-FE78-4CD3-7FBB-CF2FD9F71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BCE3F-4E6C-AEAA-AD5D-EEDE0BA49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1D56C5-AE11-1F76-0380-6F5A28A34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10EE95-AAC5-6B43-DF4C-CA7C9616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37D746-8035-DA1E-1D40-1E483E09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6DD5F9-4AC4-97C8-2FB6-A9E2E28F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460950-9C5F-4C83-B342-57C4197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5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D9607-63AF-098E-D163-C1A2A6A1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542C9-5445-8969-24CA-416A85AA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A8C4B3-E77B-3CB2-213C-85AA3B77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882B3-6BD3-7314-E885-4393DF8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0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1D417D-49DA-1365-DDC6-E3B1A77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45B92-E51C-D862-433B-AD16AD6B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609BC-E638-56C6-8CDF-00BD05D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142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48AA-AFD5-F28A-B32C-2ABE229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C0E70-3369-DE3A-2C72-9C63B176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801B2-9A7C-D129-1DB5-0DAEED5C2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80C2A-6D3A-3553-D473-B4DCBA7E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1A8EB-2EF0-B70D-91AB-724E2F8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4702D-6AD4-BF31-8EEA-D9C2939F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611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E136D-6546-27E9-7434-A94942AC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B3D931-4E91-2D71-C5A0-2EFEFC1E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BC62B-58D0-ADC0-8148-11214792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204EF-CEF5-E051-4CEA-413A000F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85B38-30FD-70F9-8D07-52553664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D3742-39F4-F896-3DE1-84ED4F46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79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A483D-C7F7-9606-5687-BD152D28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6C76C-AD36-511B-BD94-B516DE2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12AFA-C621-F9B7-418A-04D1D6661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CCD0B-1E33-C9AA-DF5E-6871FBD36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67AF9-F8CD-7DF6-3398-8BD7BD05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00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ava/java_constructors.a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hyperlink" Target="https://www.tutorialspoint.com/java/java_constructors.htm" TargetMode="External"/><Relationship Id="rId4" Type="http://schemas.openxmlformats.org/officeDocument/2006/relationships/hyperlink" Target="https://www.geeksforgeeks.org/java/constructors-in-jav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427FDA-87AC-CC8D-948D-2F5E406AE894}"/>
              </a:ext>
            </a:extLst>
          </p:cNvPr>
          <p:cNvSpPr txBox="1"/>
          <p:nvPr/>
        </p:nvSpPr>
        <p:spPr>
          <a:xfrm>
            <a:off x="1454728" y="831272"/>
            <a:ext cx="8832273" cy="10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 COLLEGE OF TECHNOLOGY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AUTONOMOUS INSTITUTION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COIMBATORE - 35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A4A45-43E0-8F8E-3DB4-43FB2C465DCE}"/>
              </a:ext>
            </a:extLst>
          </p:cNvPr>
          <p:cNvSpPr txBox="1"/>
          <p:nvPr/>
        </p:nvSpPr>
        <p:spPr>
          <a:xfrm>
            <a:off x="2797573" y="2295776"/>
            <a:ext cx="6596854" cy="45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333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0659C7-F8F3-13C4-9816-46F607B601CB}"/>
              </a:ext>
            </a:extLst>
          </p:cNvPr>
          <p:cNvSpPr txBox="1"/>
          <p:nvPr/>
        </p:nvSpPr>
        <p:spPr>
          <a:xfrm>
            <a:off x="3723438" y="3254561"/>
            <a:ext cx="525752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</a:t>
            </a:r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PROGRAMMING</a:t>
            </a:r>
            <a:endParaRPr lang="en-IN" sz="16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BBC7E5-4585-4753-2915-7B5A833126AB}"/>
              </a:ext>
            </a:extLst>
          </p:cNvPr>
          <p:cNvSpPr txBox="1"/>
          <p:nvPr/>
        </p:nvSpPr>
        <p:spPr>
          <a:xfrm>
            <a:off x="3461918" y="4284408"/>
            <a:ext cx="5780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2 - 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STATEMENTS AND CONSTRUCTORS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3C75C8-0243-6451-C31D-D5E4208D5D61}"/>
              </a:ext>
            </a:extLst>
          </p:cNvPr>
          <p:cNvSpPr txBox="1"/>
          <p:nvPr/>
        </p:nvSpPr>
        <p:spPr>
          <a:xfrm>
            <a:off x="4122905" y="4613917"/>
            <a:ext cx="4271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–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CONSTRUCTORS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9C0E9C-5594-DC8E-06A4-EE685E9FC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B32B8D-8339-4CEC-F088-698071CB4D76}"/>
              </a:ext>
            </a:extLst>
          </p:cNvPr>
          <p:cNvSpPr txBox="1"/>
          <p:nvPr/>
        </p:nvSpPr>
        <p:spPr>
          <a:xfrm>
            <a:off x="827903" y="6468029"/>
            <a:ext cx="108618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09/01/2026</a:t>
            </a:r>
            <a:r>
              <a:rPr lang="en-IN" sz="1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</a:t>
            </a: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– Default Constructor | Ms. S. Sangeetha SNSCT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01/10</a:t>
            </a:r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2F2825-36A2-359F-84B3-D6A2451D987E}"/>
              </a:ext>
            </a:extLst>
          </p:cNvPr>
          <p:cNvSpPr txBox="1"/>
          <p:nvPr/>
        </p:nvSpPr>
        <p:spPr>
          <a:xfrm>
            <a:off x="4730578" y="3657977"/>
            <a:ext cx="2730844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Year / II Semester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3D5BA1-925C-F575-F2FF-99B5144FF0AF}"/>
              </a:ext>
            </a:extLst>
          </p:cNvPr>
          <p:cNvSpPr txBox="1"/>
          <p:nvPr/>
        </p:nvSpPr>
        <p:spPr>
          <a:xfrm>
            <a:off x="5005311" y="5376218"/>
            <a:ext cx="26937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Ms. S. Sangeetha, AP-CSD </a:t>
            </a:r>
          </a:p>
        </p:txBody>
      </p:sp>
    </p:spTree>
    <p:extLst>
      <p:ext uri="{BB962C8B-B14F-4D97-AF65-F5344CB8AC3E}">
        <p14:creationId xmlns:p14="http://schemas.microsoft.com/office/powerpoint/2010/main" val="302895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BE5664-EEAA-D98C-40B4-C9CDD02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0E24E-F0B9-0EED-0BC9-0E5AF820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4903" y="6356350"/>
            <a:ext cx="6487297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5C008-F5F0-04D3-FB7C-4E7F2B9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10</a:t>
            </a:fld>
            <a:r>
              <a:rPr lang="en-IN" dirty="0"/>
              <a:t>/10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23EA67-DED0-3F97-8109-2FCB8A92D7A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729D69-1910-3B1B-1C1E-54EC1C157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3DC011-E19E-1FEC-7ED3-14FC0D61569A}"/>
              </a:ext>
            </a:extLst>
          </p:cNvPr>
          <p:cNvSpPr txBox="1"/>
          <p:nvPr/>
        </p:nvSpPr>
        <p:spPr>
          <a:xfrm>
            <a:off x="1751570" y="2305221"/>
            <a:ext cx="70958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3"/>
              </a:rPr>
              <a:t>https://www.w3schools.com/java/java_constructors.asp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4"/>
              </a:rPr>
              <a:t>https://www.geeksforgeeks.org/java/constructors-in-java/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5"/>
              </a:rPr>
              <a:t>https://www.tutorialspoint.com/java/java_constructors.htm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7AE565-A4E2-D213-1479-764CEB49B3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208" y="2038865"/>
            <a:ext cx="2077691" cy="15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82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PowerPoint Presentation Model Elements">
            <a:extLst>
              <a:ext uri="{FF2B5EF4-FFF2-40B4-BE49-F238E27FC236}">
                <a16:creationId xmlns:a16="http://schemas.microsoft.com/office/drawing/2014/main" id="{0D02D504-049B-EB60-ACA0-FE3DF5E8E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059" y="1746808"/>
            <a:ext cx="6159714" cy="336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6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1113A-F53D-E0AF-0F33-B5B8178AB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F58112-FF73-CD71-D402-FEBE1BDC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F4F24E-1FA4-0883-7121-4E50CFC0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1481" y="6356350"/>
            <a:ext cx="6524367" cy="365125"/>
          </a:xfrm>
        </p:spPr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E8896-77B1-FE96-3BC1-827B372D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2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FF910A-0A37-118F-FDB5-8EB247C50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C5AF4D-2550-778F-B513-227473C6DA76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Initialization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4FD3F4-EDF2-3DB5-7153-BF4BF8B14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9372" y="1211004"/>
            <a:ext cx="7636476" cy="4478682"/>
          </a:xfrm>
          <a:prstGeom prst="rect">
            <a:avLst/>
          </a:prstGeom>
        </p:spPr>
      </p:pic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E6821D2D-12D9-E3CF-1A06-259727C15DD1}"/>
              </a:ext>
            </a:extLst>
          </p:cNvPr>
          <p:cNvSpPr/>
          <p:nvPr/>
        </p:nvSpPr>
        <p:spPr>
          <a:xfrm>
            <a:off x="667266" y="1572630"/>
            <a:ext cx="1940010" cy="36512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59975C-F53F-EC95-C168-89312BFB44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2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23041-696D-188B-07CF-9C5FA54A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67447" y="6356350"/>
            <a:ext cx="6573796" cy="365125"/>
          </a:xfrm>
        </p:spPr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Default Constructor | Ms. S. Sangeetha SNSCT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00E80E-4FFD-63DF-826A-F8D266F3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E123B8-8F1C-F226-5CF5-6484B3682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F7A628-5352-53DC-EC56-3689B57C086F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74387F-A8A9-8AA4-F661-F46BC97DFCF5}"/>
              </a:ext>
            </a:extLst>
          </p:cNvPr>
          <p:cNvSpPr txBox="1"/>
          <p:nvPr/>
        </p:nvSpPr>
        <p:spPr>
          <a:xfrm>
            <a:off x="679623" y="2088291"/>
            <a:ext cx="10674177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constructor in Java is a special member that is called when an object is created. 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initializes the new object’s state. 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used to set default or user-defined values for the object's attributes</a:t>
            </a:r>
          </a:p>
          <a:p>
            <a:pPr algn="just" fontAlgn="base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Properties: </a:t>
            </a:r>
          </a:p>
          <a:p>
            <a:pPr marL="803275" indent="-2603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constructor has the same name as the class.</a:t>
            </a:r>
          </a:p>
          <a:p>
            <a:pPr marL="803275" indent="-2603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does not have a return type, not even void.</a:t>
            </a:r>
          </a:p>
          <a:p>
            <a:pPr marL="803275" indent="-2603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accept parameters to initialize object properties.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C62DD7C5-1E45-0C6F-7552-52E14401E94E}"/>
              </a:ext>
            </a:extLst>
          </p:cNvPr>
          <p:cNvSpPr/>
          <p:nvPr/>
        </p:nvSpPr>
        <p:spPr>
          <a:xfrm>
            <a:off x="679623" y="1387914"/>
            <a:ext cx="1940010" cy="41275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A34F326-D31E-1ED7-C0FB-2D7DB545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22/01/26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36DB71-737D-AC36-9B04-AB6271C84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826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21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4157E6-A3DE-236C-DD3D-46E9B75D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84415F-A986-02EE-4762-AA5DE260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52119" y="6356350"/>
            <a:ext cx="6363729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30B41-D0A3-910D-FB85-78552F19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4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AB546B-5889-31DA-8008-61C128365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F9B4BE-FCFC-2D86-4EE1-DFA8C425B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550" y="2173817"/>
            <a:ext cx="9525000" cy="2895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74D10F-3AEF-F70A-610A-FD04F2C2C5B6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Constructor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648B20-451A-D947-D977-BBBFE9330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881" y="876558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0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6E074-C38A-F77A-3C4B-E9AD465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96DF9-245B-66F5-43A0-CE610FA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98108" y="6356350"/>
            <a:ext cx="6339016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19164-1666-5A20-EA6A-97E9D2F00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5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C4A422-56D5-051F-9F38-962FC08AF65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Constructor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53C26-5ECE-6F88-98E4-DDD8029F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BC92B9-0FF6-9898-744A-CFE8DB89D8E5}"/>
              </a:ext>
            </a:extLst>
          </p:cNvPr>
          <p:cNvSpPr txBox="1"/>
          <p:nvPr/>
        </p:nvSpPr>
        <p:spPr>
          <a:xfrm>
            <a:off x="1128582" y="1638610"/>
            <a:ext cx="993483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Java default constructor is a no-argument constructor that the Java compiler automatically provides for a class only if the programmer does not explicitly define any other constructor. 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primary purpose is to enable object creation and ensure that instance variables are assigned their default values (e.g., 0 for int, null for objects, false for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 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46C785-C129-9096-56D5-549A9F188860}"/>
              </a:ext>
            </a:extLst>
          </p:cNvPr>
          <p:cNvSpPr txBox="1"/>
          <p:nvPr/>
        </p:nvSpPr>
        <p:spPr>
          <a:xfrm>
            <a:off x="2644346" y="3867665"/>
            <a:ext cx="3451654" cy="203132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N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---------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---------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}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4E9793-5092-EB5F-EBC2-55235F826E70}"/>
              </a:ext>
            </a:extLst>
          </p:cNvPr>
          <p:cNvSpPr txBox="1"/>
          <p:nvPr/>
        </p:nvSpPr>
        <p:spPr>
          <a:xfrm>
            <a:off x="1322173" y="3867665"/>
            <a:ext cx="1128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6093DA-B6F6-51F7-A9F3-586B979A0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407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BBF7BB-243E-C251-95C3-3D0822C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8DC429-3557-F104-C910-B54CAE7E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63331" y="6356350"/>
            <a:ext cx="6818870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E23F7-43E6-DB1B-66AB-CA60843A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6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486BB8-4E00-2BF3-EF73-F9463F2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A651CC-43AD-7156-05E1-73EEFD8A280C}"/>
              </a:ext>
            </a:extLst>
          </p:cNvPr>
          <p:cNvSpPr txBox="1"/>
          <p:nvPr/>
        </p:nvSpPr>
        <p:spPr>
          <a:xfrm>
            <a:off x="3408406" y="1663184"/>
            <a:ext cx="7539681" cy="274690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Car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model;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year;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void main(String[]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Car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Car();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("Model: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", Year: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034A43F-91FE-8F46-24A4-0C2A581B0C5C}"/>
              </a:ext>
            </a:extLst>
          </p:cNvPr>
          <p:cNvSpPr/>
          <p:nvPr/>
        </p:nvSpPr>
        <p:spPr>
          <a:xfrm>
            <a:off x="568412" y="1633493"/>
            <a:ext cx="1882344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9055F-610D-82C0-BEC6-E1B2AF5E9D2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C9F661-F857-59DE-069E-A9A8357B3BE7}"/>
              </a:ext>
            </a:extLst>
          </p:cNvPr>
          <p:cNvSpPr txBox="1"/>
          <p:nvPr/>
        </p:nvSpPr>
        <p:spPr>
          <a:xfrm>
            <a:off x="3408406" y="4881903"/>
            <a:ext cx="2261286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Model: null, Year: 0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4B25B4-6274-D149-8835-801A61B85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813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32CD5-0724-7F2D-F7B3-751D15972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9F3F5-AE96-11F3-071E-C1679D3D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D8EA94-BCA8-6606-6BEF-6672321D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535" y="6356350"/>
            <a:ext cx="6534665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AA9094-DD74-51EF-4C34-22EC96E5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7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686C98-D515-10A5-8A0C-5C1055C04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79C11C-8F7A-6101-9AB3-8DCC94CC6CE2}"/>
              </a:ext>
            </a:extLst>
          </p:cNvPr>
          <p:cNvSpPr txBox="1"/>
          <p:nvPr/>
        </p:nvSpPr>
        <p:spPr>
          <a:xfrm>
            <a:off x="1470957" y="1733132"/>
            <a:ext cx="6909259" cy="424731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Car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model;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year;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Default Constructor   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Car() {      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model = "Basic";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year = 2000;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main(String[]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Car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Car();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("Model: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", Year: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DD908CE2-4FE0-C5C1-4FCE-09C9A493F58A}"/>
              </a:ext>
            </a:extLst>
          </p:cNvPr>
          <p:cNvSpPr/>
          <p:nvPr/>
        </p:nvSpPr>
        <p:spPr>
          <a:xfrm>
            <a:off x="543556" y="1191070"/>
            <a:ext cx="2080053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A05F7A-07CE-4F4E-A39F-7DD4A6F670F4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A6224E-841A-081E-FAFB-FE5CB5F539E9}"/>
              </a:ext>
            </a:extLst>
          </p:cNvPr>
          <p:cNvSpPr txBox="1"/>
          <p:nvPr/>
        </p:nvSpPr>
        <p:spPr>
          <a:xfrm>
            <a:off x="8631747" y="3856790"/>
            <a:ext cx="2722053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Model: Basic, Year: 2000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5B8B667-B654-8B27-EB92-69135B5FD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609" y="94843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411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C16C3-429C-895B-55EE-84D024A5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AA8BC2-0C8E-6890-994E-438C5491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6875" y="6395582"/>
            <a:ext cx="6524368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AEAD2-33BF-7FD0-F847-4566D084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8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090A1B-9006-C50A-1F50-8BB0F8642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5197A6-4C83-5F98-2E56-5D17117503C3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Mindmap</a:t>
            </a:r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69DA8CE1-BF01-F7F3-721D-7BCC65500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241" y="1527148"/>
            <a:ext cx="9945515" cy="41889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058BB9A-FE21-BF10-93B4-ADC0EF7115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9676" y="2412054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1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D6E749-9F24-154D-AF2A-5AA36BFF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2B40D6-9AEF-1EA0-D7EF-31E96233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3373" y="6381085"/>
            <a:ext cx="6437870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8E3BE-5FCB-8E45-A385-1883C47C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9</a:t>
            </a:fld>
            <a:r>
              <a:rPr lang="en-IN" dirty="0"/>
              <a:t>/10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26153-85CC-5862-2B4E-9D23B82CE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E1D60D-B458-0D64-1843-E89403C7258C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2C6A20-0C34-9585-0E29-5B647E55F0CB}"/>
              </a:ext>
            </a:extLst>
          </p:cNvPr>
          <p:cNvSpPr txBox="1"/>
          <p:nvPr/>
        </p:nvSpPr>
        <p:spPr>
          <a:xfrm>
            <a:off x="1010165" y="1182811"/>
            <a:ext cx="988849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What is false about constructor?</a:t>
            </a:r>
          </a:p>
          <a:p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Constructors cannot be synchronized in Java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Java does not provide default copy constructor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Constructor can have a return type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“this” and “super” can be used in a constructor</a:t>
            </a: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What happens if you do not define a constructor in a Java class?</a:t>
            </a:r>
          </a:p>
          <a:p>
            <a:endParaRPr lang="en-US" sz="1100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The program will not compile.</a:t>
            </a: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The compiler provides a default constructor.</a:t>
            </a: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The class cannot be instantiated.</a:t>
            </a: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The constructor from another class will be used.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C2800-5A56-44B9-1D64-85EAE7847F23}"/>
              </a:ext>
            </a:extLst>
          </p:cNvPr>
          <p:cNvSpPr txBox="1"/>
          <p:nvPr/>
        </p:nvSpPr>
        <p:spPr>
          <a:xfrm>
            <a:off x="7767766" y="1972525"/>
            <a:ext cx="159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C1939B-2401-86BE-646E-CB13D317482E}"/>
              </a:ext>
            </a:extLst>
          </p:cNvPr>
          <p:cNvSpPr txBox="1"/>
          <p:nvPr/>
        </p:nvSpPr>
        <p:spPr>
          <a:xfrm>
            <a:off x="7776519" y="4147233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b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9658AA-2892-2E9C-2106-041286212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678" y="13652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50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725</Words>
  <Application>Microsoft Office PowerPoint</Application>
  <PresentationFormat>Widescreen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Sangeetha Somasundaram</dc:creator>
  <cp:lastModifiedBy>Sangeetha Somasundaram</cp:lastModifiedBy>
  <cp:revision>14</cp:revision>
  <dcterms:created xsi:type="dcterms:W3CDTF">2026-01-22T04:20:46Z</dcterms:created>
  <dcterms:modified xsi:type="dcterms:W3CDTF">2026-01-23T13:43:44Z</dcterms:modified>
</cp:coreProperties>
</file>