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F0012-3A11-453E-8528-BABF4C17C2C7}" type="datetimeFigureOut">
              <a:rPr lang="en-IN" smtClean="0"/>
              <a:t>27-Jan-2026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C4B68-F2FF-4C3D-96D2-B89469DF12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861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FB261-0255-A6BC-2E10-58AC5FAAC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53F4C-4417-FCB1-3FF7-F91B1F6A5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26383-CCC9-AFAA-E373-A6A05098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69717" y="6363182"/>
            <a:ext cx="2506979" cy="184666"/>
          </a:xfrm>
        </p:spPr>
        <p:txBody>
          <a:bodyPr/>
          <a:lstStyle/>
          <a:p>
            <a:r>
              <a:rPr lang="en-US"/>
              <a:t>OOPS/Interfaces/G.Devi/SNSCT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DF332-3C5A-76CF-8AE8-080C405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5635" y="6454622"/>
            <a:ext cx="676275" cy="738664"/>
          </a:xfrm>
        </p:spPr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C5BFE-7B4C-A544-024B-9CAF91E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2134" y="6454622"/>
            <a:ext cx="402590" cy="184666"/>
          </a:xfrm>
        </p:spPr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5457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52359" y="405384"/>
            <a:ext cx="1225296" cy="8564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7669" y="601421"/>
            <a:ext cx="4788661" cy="601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444" y="1621612"/>
            <a:ext cx="7621270" cy="2332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6244" y="6466738"/>
            <a:ext cx="752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22742" y="6466738"/>
            <a:ext cx="38989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‹#›</a:t>
            </a:fld>
            <a:r>
              <a:rPr spc="-20" dirty="0"/>
              <a:t>/11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8D7E-B825-21A2-B452-843538EFC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8378"/>
            <a:ext cx="7112833" cy="98654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SNS College of Technology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 Autonomous Institutions)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3A40B9-1357-7F71-2F76-C86C3B8F5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776139"/>
            <a:ext cx="7592518" cy="33057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  <a:p>
            <a:pPr>
              <a:lnSpc>
                <a:spcPct val="150000"/>
              </a:lnSpc>
            </a:pPr>
            <a:r>
              <a:rPr lang="en-US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23CSB201-Object Oriented Programming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 Final Methods &amp; Class</a:t>
            </a: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Mrs.G.Devi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r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2133645-324E-CD6B-88F8-BE3420B15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OOPS/Interfaces/G.Devi/SNSCT</a:t>
            </a:r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3DDF2A0-0973-6971-B192-D2EF6889B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A2B97D2-230D-77D7-2CAE-04C8299FC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761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23670">
              <a:lnSpc>
                <a:spcPct val="100000"/>
              </a:lnSpc>
              <a:spcBef>
                <a:spcPts val="100"/>
              </a:spcBef>
            </a:pPr>
            <a:r>
              <a:rPr dirty="0"/>
              <a:t>Mind </a:t>
            </a:r>
            <a:r>
              <a:rPr spc="-25" dirty="0"/>
              <a:t>Map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0185" y="1980883"/>
            <a:ext cx="7960658" cy="313441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10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8494" y="690448"/>
            <a:ext cx="175323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10" dirty="0">
                <a:latin typeface="Times New Roman"/>
                <a:cs typeface="Times New Roman"/>
              </a:rPr>
              <a:t>Reference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11</a:t>
            </a:fld>
            <a:r>
              <a:rPr spc="-20" dirty="0"/>
              <a:t>/11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374650">
              <a:lnSpc>
                <a:spcPct val="100000"/>
              </a:lnSpc>
              <a:spcBef>
                <a:spcPts val="110"/>
              </a:spcBef>
              <a:buAutoNum type="arabicPeriod"/>
              <a:tabLst>
                <a:tab pos="387350" algn="l"/>
              </a:tabLst>
            </a:pPr>
            <a:r>
              <a:rPr dirty="0"/>
              <a:t>Herbert</a:t>
            </a:r>
            <a:r>
              <a:rPr spc="105" dirty="0"/>
              <a:t> </a:t>
            </a:r>
            <a:r>
              <a:rPr dirty="0"/>
              <a:t>Schildt,</a:t>
            </a:r>
            <a:r>
              <a:rPr spc="80" dirty="0"/>
              <a:t> </a:t>
            </a:r>
            <a:r>
              <a:rPr dirty="0"/>
              <a:t>“Java:</a:t>
            </a:r>
            <a:r>
              <a:rPr spc="100" dirty="0"/>
              <a:t> </a:t>
            </a:r>
            <a:r>
              <a:rPr dirty="0"/>
              <a:t>The</a:t>
            </a:r>
            <a:r>
              <a:rPr spc="65" dirty="0"/>
              <a:t> </a:t>
            </a:r>
            <a:r>
              <a:rPr dirty="0"/>
              <a:t>Complete</a:t>
            </a:r>
            <a:r>
              <a:rPr spc="100" dirty="0"/>
              <a:t> </a:t>
            </a:r>
            <a:r>
              <a:rPr spc="-10" dirty="0"/>
              <a:t>Reference”, </a:t>
            </a:r>
            <a:r>
              <a:rPr dirty="0"/>
              <a:t>11th</a:t>
            </a:r>
            <a:r>
              <a:rPr spc="-100" dirty="0"/>
              <a:t> </a:t>
            </a:r>
            <a:r>
              <a:rPr dirty="0"/>
              <a:t>Edition,</a:t>
            </a:r>
            <a:r>
              <a:rPr spc="-75" dirty="0"/>
              <a:t> </a:t>
            </a:r>
            <a:r>
              <a:rPr dirty="0"/>
              <a:t>McGraw</a:t>
            </a:r>
            <a:r>
              <a:rPr spc="-75" dirty="0"/>
              <a:t> </a:t>
            </a:r>
            <a:r>
              <a:rPr spc="-20" dirty="0"/>
              <a:t>Hill</a:t>
            </a: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dirty="0"/>
              <a:t>Education,</a:t>
            </a:r>
            <a:r>
              <a:rPr spc="-60" dirty="0"/>
              <a:t> </a:t>
            </a:r>
            <a:r>
              <a:rPr dirty="0"/>
              <a:t>New</a:t>
            </a:r>
            <a:r>
              <a:rPr spc="-35" dirty="0"/>
              <a:t> </a:t>
            </a:r>
            <a:r>
              <a:rPr dirty="0"/>
              <a:t>Delhi,</a:t>
            </a:r>
            <a:r>
              <a:rPr spc="-60" dirty="0"/>
              <a:t> </a:t>
            </a:r>
            <a:r>
              <a:rPr spc="-20" dirty="0"/>
              <a:t>2019</a:t>
            </a:r>
          </a:p>
          <a:p>
            <a:pPr marL="12700" marR="8890" indent="448309">
              <a:lnSpc>
                <a:spcPct val="100000"/>
              </a:lnSpc>
              <a:spcBef>
                <a:spcPts val="675"/>
              </a:spcBef>
              <a:buAutoNum type="arabicPeriod" startAt="2"/>
              <a:tabLst>
                <a:tab pos="461009" algn="l"/>
                <a:tab pos="1210945" algn="l"/>
                <a:tab pos="1677035" algn="l"/>
                <a:tab pos="3528060" algn="l"/>
                <a:tab pos="4555490" algn="l"/>
                <a:tab pos="5366385" algn="l"/>
              </a:tabLst>
            </a:pPr>
            <a:r>
              <a:rPr spc="-25" dirty="0"/>
              <a:t>Cay</a:t>
            </a:r>
            <a:r>
              <a:rPr dirty="0"/>
              <a:t>	</a:t>
            </a:r>
            <a:r>
              <a:rPr spc="-25" dirty="0"/>
              <a:t>S.</a:t>
            </a:r>
            <a:r>
              <a:rPr dirty="0"/>
              <a:t>	</a:t>
            </a:r>
            <a:r>
              <a:rPr spc="-10" dirty="0"/>
              <a:t>Horstmann,</a:t>
            </a:r>
            <a:r>
              <a:rPr dirty="0"/>
              <a:t>	</a:t>
            </a:r>
            <a:r>
              <a:rPr spc="-10" dirty="0"/>
              <a:t>“Core</a:t>
            </a:r>
            <a:r>
              <a:rPr dirty="0"/>
              <a:t>	</a:t>
            </a:r>
            <a:r>
              <a:rPr spc="-20" dirty="0"/>
              <a:t>Java</a:t>
            </a:r>
            <a:r>
              <a:rPr dirty="0"/>
              <a:t>	</a:t>
            </a:r>
            <a:r>
              <a:rPr spc="-10" dirty="0"/>
              <a:t>Fundamentals”, </a:t>
            </a:r>
            <a:r>
              <a:rPr spc="-45" dirty="0"/>
              <a:t>Volume</a:t>
            </a:r>
            <a:r>
              <a:rPr spc="-20" dirty="0"/>
              <a:t> </a:t>
            </a:r>
            <a:r>
              <a:rPr dirty="0"/>
              <a:t>1,</a:t>
            </a:r>
            <a:r>
              <a:rPr spc="-65" dirty="0"/>
              <a:t> </a:t>
            </a:r>
            <a:r>
              <a:rPr dirty="0"/>
              <a:t>11th</a:t>
            </a:r>
            <a:r>
              <a:rPr spc="-90" dirty="0"/>
              <a:t> </a:t>
            </a:r>
            <a:r>
              <a:rPr dirty="0"/>
              <a:t>Edition,</a:t>
            </a:r>
            <a:r>
              <a:rPr spc="-95" dirty="0"/>
              <a:t> </a:t>
            </a:r>
            <a:r>
              <a:rPr dirty="0"/>
              <a:t>Prentice</a:t>
            </a:r>
            <a:r>
              <a:rPr spc="-90" dirty="0"/>
              <a:t> </a:t>
            </a:r>
            <a:r>
              <a:rPr dirty="0"/>
              <a:t>Hall,</a:t>
            </a:r>
            <a:r>
              <a:rPr spc="-55" dirty="0"/>
              <a:t> </a:t>
            </a:r>
            <a:r>
              <a:rPr spc="-20" dirty="0"/>
              <a:t>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784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Recall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1685543"/>
            <a:ext cx="7319593" cy="396339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2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/>
              <a:t>Final</a:t>
            </a:r>
            <a:r>
              <a:rPr spc="-40" dirty="0"/>
              <a:t> </a:t>
            </a:r>
            <a:r>
              <a:rPr dirty="0"/>
              <a:t>methods</a:t>
            </a:r>
            <a:r>
              <a:rPr spc="-3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classes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410" y="1831238"/>
            <a:ext cx="8007178" cy="286755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3581" y="4876887"/>
            <a:ext cx="7933037" cy="91544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3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2173223"/>
            <a:ext cx="8229600" cy="20574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4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086" y="1429511"/>
            <a:ext cx="7289167" cy="416304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5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708523"/>
            <a:ext cx="7473481" cy="184149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6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1295400"/>
            <a:ext cx="7848600" cy="46482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7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19" y="2133600"/>
            <a:ext cx="8119018" cy="172151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8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246" y="1399032"/>
            <a:ext cx="7966553" cy="451229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0" dirty="0"/>
              <a:t>9</a:t>
            </a:fld>
            <a:r>
              <a:rPr spc="-20" dirty="0"/>
              <a:t>/11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225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Office Theme</vt:lpstr>
      <vt:lpstr>  SNS College of Technology (An Autonomous Institutions)</vt:lpstr>
      <vt:lpstr>Recall</vt:lpstr>
      <vt:lpstr>Final methods and classes</vt:lpstr>
      <vt:lpstr>Example</vt:lpstr>
      <vt:lpstr>Example</vt:lpstr>
      <vt:lpstr>Example</vt:lpstr>
      <vt:lpstr>Example</vt:lpstr>
      <vt:lpstr>Example</vt:lpstr>
      <vt:lpstr>Example</vt:lpstr>
      <vt:lpstr>Mind Map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swathi ramkumar</cp:lastModifiedBy>
  <cp:revision>4</cp:revision>
  <dcterms:created xsi:type="dcterms:W3CDTF">2026-01-27T04:36:35Z</dcterms:created>
  <dcterms:modified xsi:type="dcterms:W3CDTF">2026-01-27T04:58:33Z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2026-01-27T00:00:00Z</vt:filetime>
  </property>
  <property fmtid="{D5CDD505-2E9C-101B-9397-08002B2CF9AE}" pid="5" name="Producer">
    <vt:lpwstr>www.ilovepdf.com</vt:lpwstr>
  </property>
</Properties>
</file>