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Q0P+gt6o2UEV/9gxieyyEyrIR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f7389c49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f7389c49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bf7389c49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184223" y="284813"/>
            <a:ext cx="9483777" cy="1315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 SNS College of Technology</a:t>
            </a:r>
            <a:b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(An Autonomous Institutions)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3999" y="1948721"/>
            <a:ext cx="10123357" cy="4407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and Engineering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23CSB201-Object Oriented Programming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Topic: Inheritance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Mrs.G.Swathi 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Assistant Professor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6431" y="413900"/>
            <a:ext cx="1137688" cy="75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881" y="413900"/>
            <a:ext cx="1055590" cy="10049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93" name="Google Shape;9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838200" y="365125"/>
            <a:ext cx="10515600" cy="75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Hybrid Inheritance </a:t>
            </a:r>
            <a:endParaRPr/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838200" y="1259174"/>
            <a:ext cx="10515600" cy="4917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 is a mix of two or more of the above types of inheritance.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Java, we can achieve hybrid inheritance only through Interfaces if we want to involve multiple inheritance to implement Hybrid inheritance.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2808" y="2682875"/>
            <a:ext cx="6071172" cy="356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1515" y="303052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89" name="Google Shape;18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90" name="Google Shape;19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f7389c49c_0_0"/>
          <p:cNvSpPr txBox="1"/>
          <p:nvPr>
            <p:ph type="title"/>
          </p:nvPr>
        </p:nvSpPr>
        <p:spPr>
          <a:xfrm>
            <a:off x="2149525" y="365125"/>
            <a:ext cx="8060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 Map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3bf7389c49c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g3bf7389c4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3700"/>
            <a:ext cx="11887198" cy="472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200495"/>
            <a:ext cx="10515600" cy="639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Inheritance</a:t>
            </a:r>
            <a:endParaRPr b="1"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838200" y="1004342"/>
            <a:ext cx="10515600" cy="5172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Inheritance means creating new classes based on existing ones.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A class that inherits from another class can reuse the methods and fields of that class.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 is the mechanism in Java by which one class is allowed to inherit the features(fields and methods) of another class.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3031" y="3264108"/>
            <a:ext cx="3991795" cy="27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6112" y="140796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04" name="Google Shape;10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6"/>
            <a:ext cx="10515600" cy="83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</a:pPr>
            <a:r>
              <a:rPr b="1" lang="en-US" sz="4900">
                <a:latin typeface="Times New Roman"/>
                <a:ea typeface="Times New Roman"/>
                <a:cs typeface="Times New Roman"/>
                <a:sym typeface="Times New Roman"/>
              </a:rPr>
              <a:t>Usage of Inheritance</a:t>
            </a:r>
            <a:endParaRPr b="1" sz="4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364105"/>
            <a:ext cx="10515600" cy="4601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Code Reusability: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code written in the Superclass is common to all subclasses. Child classes can directly use the parent class code.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Method Overriding: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Method Overriding is achievable only through Inheritance. It is one of the ways by which Java achieves Run Time Polymorphism.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Abstraction: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concept of abstraction where we do not have to provide all details, is achieved through inheritance. Abstraction only shows the functionality to the user.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6112" y="365126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14" name="Google Shape;11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838200" y="365126"/>
            <a:ext cx="10515600" cy="78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</a:pPr>
            <a:r>
              <a:rPr b="1" lang="en-US" sz="4900">
                <a:latin typeface="Times New Roman"/>
                <a:ea typeface="Times New Roman"/>
                <a:cs typeface="Times New Roman"/>
                <a:sym typeface="Times New Roman"/>
              </a:rPr>
              <a:t>Key Terminologies</a:t>
            </a:r>
            <a:endParaRPr b="1" sz="4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403485" y="1154244"/>
            <a:ext cx="10515600" cy="5022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Class: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Class is a set of objects that share common characteristics/ behavior and common properties/ attributes. Class is not a real-world entity. It is just a template or blueprint or prototype from which objects are created.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Super Class/Parent Class: 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class whose features are inherited is known as a superclass(or a base class or a parent class).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Sub Class/Child Class: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The class that inherits the other class is known as a subclass(or a derived class, extended class or child class). The subclass can add its own fields and methods in addition to the superclass fields and methods.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Extends Keyword: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 This keyword is used to inherit properties from a superclass.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0241" y="303080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838200" y="365125"/>
            <a:ext cx="10515600" cy="104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</a:pPr>
            <a:r>
              <a:rPr b="1" lang="en-US" sz="4900">
                <a:latin typeface="Times New Roman"/>
                <a:ea typeface="Times New Roman"/>
                <a:cs typeface="Times New Roman"/>
                <a:sym typeface="Times New Roman"/>
              </a:rPr>
              <a:t>Types of Inheritance</a:t>
            </a:r>
            <a:endParaRPr b="1" sz="4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6081" y="1690713"/>
            <a:ext cx="652997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6112" y="507536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34" name="Google Shape;1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Single Inheritance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838200" y="1274164"/>
            <a:ext cx="10515600" cy="490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single inheritance, a sub-class is derived from only one super class.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 inherits the properties and behavior of a single-parent class.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413" y="2396943"/>
            <a:ext cx="6071173" cy="356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6270" y="365125"/>
            <a:ext cx="1137688" cy="7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45" name="Google Shape;1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838200" y="365125"/>
            <a:ext cx="10515600" cy="774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Multilevel Inheritance</a:t>
            </a:r>
            <a:endParaRPr b="1" sz="4800"/>
          </a:p>
        </p:txBody>
      </p:sp>
      <p:sp>
        <p:nvSpPr>
          <p:cNvPr id="152" name="Google Shape;152;p7"/>
          <p:cNvSpPr txBox="1"/>
          <p:nvPr>
            <p:ph idx="1" type="body"/>
          </p:nvPr>
        </p:nvSpPr>
        <p:spPr>
          <a:xfrm>
            <a:off x="838200" y="1139252"/>
            <a:ext cx="10515600" cy="503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Multilevel Inheritance, a derived class will be inheriting a base class and as well as the derived class also acts as the base class for other classes.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779" y="2168343"/>
            <a:ext cx="6496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1161" y="303052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56" name="Google Shape;15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57" name="Google Shape;15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838200" y="365125"/>
            <a:ext cx="10515600" cy="879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Hierarchical Inheritance</a:t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838200" y="1379095"/>
            <a:ext cx="10515600" cy="4797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hierarchical inheritance, more than one subclass is inherited from a single base class. i.e. more than one derived class is created from a single base class. For example, cars and buses both are vehicle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/>
            </a:b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7817" y="2827164"/>
            <a:ext cx="5711408" cy="33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1023" y="365125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67" name="Google Shape;16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68" name="Google Shape;16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1004340" y="365125"/>
            <a:ext cx="10349459" cy="638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Multiple Inheritance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838200" y="1319134"/>
            <a:ext cx="10515600" cy="485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Multiple inheritances, one class can have more than one superclass and inherit features from all parent classes.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1044" y="2218180"/>
            <a:ext cx="6496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7094" y="303052"/>
            <a:ext cx="1133954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20-Jan-2026</a:t>
            </a:r>
            <a:endParaRPr/>
          </a:p>
        </p:txBody>
      </p:sp>
      <p:sp>
        <p:nvSpPr>
          <p:cNvPr id="178" name="Google Shape;17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Inheritance/OOPS/Mrs.G.Swathi AP/CSE</a:t>
            </a:r>
            <a:endParaRPr/>
          </a:p>
        </p:txBody>
      </p:sp>
      <p:sp>
        <p:nvSpPr>
          <p:cNvPr id="179" name="Google Shape;17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2026-01-12T06:19:32Z</dcterms:created>
  <dc:creator>swathi ramkumar</dc:creator>
</cp:coreProperties>
</file>