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COMPUTER</a:t>
            </a:r>
            <a:r>
              <a:rPr sz="2063" b="1" spc="-66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SCIENCE</a:t>
            </a:r>
            <a:r>
              <a:rPr sz="2063" b="1" spc="-25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AND</a:t>
            </a:r>
            <a:r>
              <a:rPr sz="2063" b="1" spc="-53" dirty="0" smtClean="0">
                <a:latin typeface="Cambria"/>
                <a:cs typeface="Cambria"/>
              </a:rPr>
              <a:t> </a:t>
            </a:r>
            <a:r>
              <a:rPr sz="2063" b="1" spc="-6" smtClean="0">
                <a:latin typeface="Cambria"/>
                <a:cs typeface="Cambria"/>
              </a:rPr>
              <a:t>ENGINEERING </a:t>
            </a:r>
            <a:r>
              <a:rPr lang="en-US" sz="2063" b="1" spc="-6" dirty="0" smtClean="0">
                <a:latin typeface="Cambria"/>
                <a:cs typeface="Cambria"/>
              </a:rPr>
              <a:t>(IOT) </a:t>
            </a:r>
            <a:r>
              <a:rPr sz="2063" b="1" smtClean="0">
                <a:latin typeface="Cambria"/>
                <a:cs typeface="Cambria"/>
              </a:rPr>
              <a:t>COURSE</a:t>
            </a:r>
            <a:r>
              <a:rPr sz="2063" b="1" spc="-47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lang="en-US" sz="1750" dirty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 smtClean="0">
                <a:latin typeface="Cambria"/>
                <a:cs typeface="Cambria"/>
              </a:rPr>
              <a:t> Evolution </a:t>
            </a:r>
            <a:r>
              <a:rPr lang="en-US" sz="1750" dirty="0">
                <a:latin typeface="Cambria"/>
                <a:cs typeface="Cambria"/>
              </a:rPr>
              <a:t>of J</a:t>
            </a:r>
            <a:r>
              <a:rPr lang="en-US" sz="1750" dirty="0" smtClean="0">
                <a:latin typeface="Cambria"/>
                <a:cs typeface="Cambria"/>
              </a:rPr>
              <a:t>ava 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Dr.K.Sangeetha,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– 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AP(</a:t>
            </a: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SrG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)/CSE-IOT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7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12–17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5141" cy="426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Switch expressions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Text blocks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Records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Sealed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05" y="1162910"/>
            <a:ext cx="6356195" cy="4992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Modern Java (Java 18+)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4399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Pattern matching improvements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Virtual threads (Project Loom)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Performance and security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60088"/>
            <a:ext cx="6400800" cy="4921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74849" cy="426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has evolved for over 25+ years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Widely used in enterprise, mobile, and web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Continues to adapt to modern programming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922" y="1162910"/>
            <a:ext cx="6200078" cy="524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Object Oriented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 in Java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– Questions to Solve</a:t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894304"/>
            <a:ext cx="91440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software company is migrating a legacy Java 6 application.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evolution features (Java 8+) would you recommend and why?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enterprise application requires high performance and scalability.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versions and features support this requirement? Justify.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cloud-based system demands lightweight and modular applications.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does Java’s evolution support this need?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did the evolution of Java reduce dependency on external frameworks over time?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organization wants safe concurrent programming.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did Java evolve to handle multithreading?</a:t>
            </a: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029" y="91012"/>
            <a:ext cx="1103971" cy="888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93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362"/>
            <a:ext cx="9144000" cy="67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99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 to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1945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is a high-level, object-oriented programming language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Developed by Sun Microsystems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Known for portability, security, and robustness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53" y="1417638"/>
            <a:ext cx="6282247" cy="4990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Origins of Java (1991–1995)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264"/>
            <a:ext cx="217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Started as 'Oak' project by James Gosling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Designed for embedded systems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Renamed Java in 1995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Slogan: Write Once, Run Anywhere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6" y="1271240"/>
            <a:ext cx="6623824" cy="49957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1.0 (1996)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3083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First public release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Applets support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Basic OOP features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Platform-independent execution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6" y="1162909"/>
            <a:ext cx="6623824" cy="5066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2 (J2SE 1.2–1.4)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306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Introduced Swing GUI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Collections Framework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Just-In-Time (JIT) compiler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Improved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60" y="1240452"/>
            <a:ext cx="6372540" cy="5090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5 (2004)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208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Generics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Enhanced for-each loop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Autoboxing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and unboxing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Annotations and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enums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59" y="1162910"/>
            <a:ext cx="6322741" cy="51263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6 &amp;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072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Improved JVM performance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Try-with-resources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Diamond operator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NIO.2 file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10" y="1338146"/>
            <a:ext cx="6768789" cy="5070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8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759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Lambda expressions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Stream API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Default methods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Major functional programming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31" y="1162911"/>
            <a:ext cx="6110869" cy="524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9–11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09385" cy="4109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Module system (Project Jigsaw)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JShell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(interactive shell)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Long-Term Support (LTS) versions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Improved garbage collection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577" y="1417638"/>
            <a:ext cx="6301423" cy="4838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484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SNS COLLEGE OF TECHNOLOGY</vt:lpstr>
      <vt:lpstr>Introduction to Java</vt:lpstr>
      <vt:lpstr>Origins of Java (1991–1995)</vt:lpstr>
      <vt:lpstr>Java 1.0 (1996)</vt:lpstr>
      <vt:lpstr>Java 2 (J2SE 1.2–1.4)</vt:lpstr>
      <vt:lpstr>Java 5 (2004)</vt:lpstr>
      <vt:lpstr>Java 6 &amp; 7</vt:lpstr>
      <vt:lpstr>Java 8 (2014)</vt:lpstr>
      <vt:lpstr>Java 9–11</vt:lpstr>
      <vt:lpstr>Java 12–17</vt:lpstr>
      <vt:lpstr>Modern Java (Java 18+)</vt:lpstr>
      <vt:lpstr>Conclusion</vt:lpstr>
      <vt:lpstr> Object Oriented Programming in Java – Questions to Solve </vt:lpstr>
      <vt:lpstr>Slide 14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Nirmala</dc:creator>
  <dc:description>generated using python-pptx</dc:description>
  <cp:lastModifiedBy>new</cp:lastModifiedBy>
  <cp:revision>10</cp:revision>
  <dcterms:created xsi:type="dcterms:W3CDTF">2013-01-27T09:14:16Z</dcterms:created>
  <dcterms:modified xsi:type="dcterms:W3CDTF">2026-02-09T04:54:38Z</dcterms:modified>
</cp:coreProperties>
</file>