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M6pDHGZmzA//mKv9fZFM89Cgg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bf746a0cb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bf746a0cb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3bf746a0cb5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184223" y="284813"/>
            <a:ext cx="9483777" cy="1315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en-IN">
                <a:latin typeface="Times New Roman"/>
                <a:ea typeface="Times New Roman"/>
                <a:cs typeface="Times New Roman"/>
                <a:sym typeface="Times New Roman"/>
              </a:rPr>
              <a:t>  SNS College of Technology</a:t>
            </a:r>
            <a:br>
              <a:rPr b="1" lang="en-IN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IN" sz="3200">
                <a:latin typeface="Times New Roman"/>
                <a:ea typeface="Times New Roman"/>
                <a:cs typeface="Times New Roman"/>
                <a:sym typeface="Times New Roman"/>
              </a:rPr>
              <a:t>(An Autonomous Institutions)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1948721"/>
            <a:ext cx="9144000" cy="3309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000">
                <a:latin typeface="Times New Roman"/>
                <a:ea typeface="Times New Roman"/>
                <a:cs typeface="Times New Roman"/>
                <a:sym typeface="Times New Roman"/>
              </a:rPr>
              <a:t>Department of Computer Science and Engineering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3800">
                <a:latin typeface="Times New Roman"/>
                <a:ea typeface="Times New Roman"/>
                <a:cs typeface="Times New Roman"/>
                <a:sym typeface="Times New Roman"/>
              </a:rPr>
              <a:t>23CSB201-Object Oriented Programming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IN" sz="2900">
                <a:latin typeface="Times New Roman"/>
                <a:ea typeface="Times New Roman"/>
                <a:cs typeface="Times New Roman"/>
                <a:sym typeface="Times New Roman"/>
              </a:rPr>
              <a:t>Topic: Method Overloading &amp; Overriding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Mrs.G.Swathi  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Assistant Professor</a:t>
            </a:r>
            <a:b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26431" y="413900"/>
            <a:ext cx="1137688" cy="755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7881" y="413900"/>
            <a:ext cx="1055590" cy="100492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93" name="Google Shape;9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94" name="Google Shape;9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f746a0cb5_0_0"/>
          <p:cNvSpPr txBox="1"/>
          <p:nvPr>
            <p:ph type="title"/>
          </p:nvPr>
        </p:nvSpPr>
        <p:spPr>
          <a:xfrm>
            <a:off x="1381825" y="0"/>
            <a:ext cx="9972000" cy="793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Mind Map</a:t>
            </a:r>
            <a:endParaRPr/>
          </a:p>
        </p:txBody>
      </p:sp>
      <p:sp>
        <p:nvSpPr>
          <p:cNvPr id="182" name="Google Shape;182;g3bf746a0cb5_0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pic>
        <p:nvPicPr>
          <p:cNvPr id="183" name="Google Shape;183;g3bf746a0cb5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588" y="1040352"/>
            <a:ext cx="10144824" cy="5681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200495"/>
            <a:ext cx="10515600" cy="639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en-IN" sz="5400">
                <a:latin typeface="Times New Roman"/>
                <a:ea typeface="Times New Roman"/>
                <a:cs typeface="Times New Roman"/>
                <a:sym typeface="Times New Roman"/>
              </a:rPr>
              <a:t>Method overloading </a:t>
            </a:r>
            <a:endParaRPr b="1" sz="5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838200" y="1004342"/>
            <a:ext cx="10515600" cy="51726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IN"/>
              <a:t>Method overloading</a:t>
            </a:r>
            <a:r>
              <a:rPr lang="en-IN"/>
              <a:t> is a concept where </a:t>
            </a:r>
            <a:r>
              <a:rPr b="1" lang="en-IN"/>
              <a:t>multiple methods have the same name but different parameter lists</a:t>
            </a:r>
            <a:r>
              <a:rPr lang="en-IN"/>
              <a:t> (number, type, or order of parameters) within the </a:t>
            </a:r>
            <a:r>
              <a:rPr b="1" lang="en-IN"/>
              <a:t>same class</a:t>
            </a:r>
            <a:r>
              <a:rPr lang="en-IN"/>
              <a:t>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16112" y="14079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03" name="Google Shape;10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04" name="Google Shape;10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838200" y="365126"/>
            <a:ext cx="10515600" cy="8340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b="1" lang="en-IN" sz="4900">
                <a:latin typeface="Times New Roman"/>
                <a:ea typeface="Times New Roman"/>
                <a:cs typeface="Times New Roman"/>
                <a:sym typeface="Times New Roman"/>
              </a:rPr>
              <a:t>Characteristic</a:t>
            </a:r>
            <a:endParaRPr b="1" sz="4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838200" y="1364105"/>
            <a:ext cx="10515600" cy="4601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Occurs in the same class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Method name is the same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Parameters must be different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Return type alone cannot differentiate methods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Also called Compile-time polymorphism</a:t>
            </a:r>
            <a:b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16112" y="36512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13" name="Google Shape;1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14" name="Google Shape;1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838200" y="365126"/>
            <a:ext cx="10515600" cy="789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b="1" lang="en-IN" sz="4900">
                <a:latin typeface="Times New Roman"/>
                <a:ea typeface="Times New Roman"/>
                <a:cs typeface="Times New Roman"/>
                <a:sym typeface="Times New Roman"/>
              </a:rPr>
              <a:t>Method Overloading</a:t>
            </a:r>
            <a:endParaRPr b="1" sz="4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50241" y="303080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22" name="Google Shape;122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23" name="Google Shape;12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pic>
        <p:nvPicPr>
          <p:cNvPr descr="Method overloading in Java &amp; example of method overloading - JavaGoal"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5132" y="1981614"/>
            <a:ext cx="5566868" cy="2894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38200" y="1880027"/>
            <a:ext cx="6115904" cy="2829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>
            <p:ph type="title"/>
          </p:nvPr>
        </p:nvSpPr>
        <p:spPr>
          <a:xfrm>
            <a:off x="838200" y="43325"/>
            <a:ext cx="10515600" cy="1040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b="1" lang="en-IN" sz="4900">
                <a:latin typeface="Times New Roman"/>
                <a:ea typeface="Times New Roman"/>
                <a:cs typeface="Times New Roman"/>
                <a:sym typeface="Times New Roman"/>
              </a:rPr>
              <a:t>Overloading Sample Program</a:t>
            </a:r>
            <a:endParaRPr b="1" sz="4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45896" y="18573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33" name="Google Shape;13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34" name="Google Shape;13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35" name="Google Shape;135;p5"/>
          <p:cNvSpPr txBox="1"/>
          <p:nvPr>
            <p:ph idx="1" type="body"/>
          </p:nvPr>
        </p:nvSpPr>
        <p:spPr>
          <a:xfrm>
            <a:off x="838200" y="1263449"/>
            <a:ext cx="10515600" cy="49135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class Calculator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int add(int a, int b)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double add(double a, double b)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int add(int a, int b, int c)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 + c;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1" lang="en-IN">
                <a:latin typeface="Times New Roman"/>
                <a:ea typeface="Times New Roman"/>
                <a:cs typeface="Times New Roman"/>
                <a:sym typeface="Times New Roman"/>
              </a:rPr>
              <a:t>Method Overriding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838200" y="1274164"/>
            <a:ext cx="10515600" cy="4902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Method overriding occurs when a sub class provides a specific implementation of a method that is already defined in its super class.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2" name="Google Shape;14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76270" y="365125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44" name="Google Shape;1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45" name="Google Shape;1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 txBox="1"/>
          <p:nvPr>
            <p:ph type="title"/>
          </p:nvPr>
        </p:nvSpPr>
        <p:spPr>
          <a:xfrm>
            <a:off x="838200" y="365125"/>
            <a:ext cx="10515600" cy="7741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lang="en-IN" sz="4800">
                <a:latin typeface="Times New Roman"/>
                <a:ea typeface="Times New Roman"/>
                <a:cs typeface="Times New Roman"/>
                <a:sym typeface="Times New Roman"/>
              </a:rPr>
              <a:t>Characteristic</a:t>
            </a:r>
            <a:endParaRPr b="1" sz="4800"/>
          </a:p>
        </p:txBody>
      </p:sp>
      <p:sp>
        <p:nvSpPr>
          <p:cNvPr id="151" name="Google Shape;151;p7"/>
          <p:cNvSpPr txBox="1"/>
          <p:nvPr>
            <p:ph idx="1" type="body"/>
          </p:nvPr>
        </p:nvSpPr>
        <p:spPr>
          <a:xfrm>
            <a:off x="974360" y="1409075"/>
            <a:ext cx="10379439" cy="4767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Occurs in </a:t>
            </a:r>
            <a:r>
              <a:rPr b="1" lang="en-IN"/>
              <a:t>different classes</a:t>
            </a:r>
            <a:r>
              <a:rPr lang="en-IN"/>
              <a:t> (inheritance required)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Method name and parameters must be </a:t>
            </a:r>
            <a:r>
              <a:rPr b="1" lang="en-IN">
                <a:latin typeface="Arial"/>
                <a:ea typeface="Arial"/>
                <a:cs typeface="Arial"/>
                <a:sym typeface="Arial"/>
              </a:rPr>
              <a:t>same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Return type should be </a:t>
            </a:r>
            <a:r>
              <a:rPr b="1" lang="en-IN">
                <a:latin typeface="Arial"/>
                <a:ea typeface="Arial"/>
                <a:cs typeface="Arial"/>
                <a:sym typeface="Arial"/>
              </a:rPr>
              <a:t>same or covariant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Achieved at </a:t>
            </a:r>
            <a:r>
              <a:rPr b="1" lang="en-IN">
                <a:latin typeface="Arial"/>
                <a:ea typeface="Arial"/>
                <a:cs typeface="Arial"/>
                <a:sym typeface="Arial"/>
              </a:rPr>
              <a:t>runtime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Also called </a:t>
            </a:r>
            <a:r>
              <a:rPr b="1" lang="en-IN">
                <a:latin typeface="Arial"/>
                <a:ea typeface="Arial"/>
                <a:cs typeface="Arial"/>
                <a:sym typeface="Arial"/>
              </a:rPr>
              <a:t>Runtime polymorphism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1161" y="303052"/>
            <a:ext cx="1133954" cy="75597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54" name="Google Shape;15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55" name="Google Shape;15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/>
          <p:nvPr>
            <p:ph type="title"/>
          </p:nvPr>
        </p:nvSpPr>
        <p:spPr>
          <a:xfrm>
            <a:off x="838200" y="365125"/>
            <a:ext cx="10515600" cy="8790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lang="en-IN" sz="4800">
                <a:latin typeface="Times New Roman"/>
                <a:ea typeface="Times New Roman"/>
                <a:cs typeface="Times New Roman"/>
                <a:sym typeface="Times New Roman"/>
              </a:rPr>
              <a:t>Method Overriding</a:t>
            </a:r>
            <a:endParaRPr b="1" sz="4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1" name="Google Shape;16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1023" y="365125"/>
            <a:ext cx="1133954" cy="75597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63" name="Google Shape;16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64" name="Google Shape;16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pic>
        <p:nvPicPr>
          <p:cNvPr id="165" name="Google Shape;16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99226" y="1561982"/>
            <a:ext cx="6687998" cy="4240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/>
          <p:nvPr>
            <p:ph type="title"/>
          </p:nvPr>
        </p:nvSpPr>
        <p:spPr>
          <a:xfrm>
            <a:off x="451432" y="191723"/>
            <a:ext cx="10109616" cy="489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Example Diagram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9"/>
          <p:cNvSpPr txBox="1"/>
          <p:nvPr>
            <p:ph idx="1" type="body"/>
          </p:nvPr>
        </p:nvSpPr>
        <p:spPr>
          <a:xfrm>
            <a:off x="451432" y="681037"/>
            <a:ext cx="11405788" cy="5811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3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class Animal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void sound()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System.out.println("Animal makes a sound");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4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class Dog extends Animal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@Override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void sound()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System.out.println("Dog barks");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4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public class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public static void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Animal a = new Dog();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a.sound();   // Dog barks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indent="-17081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72" name="Google Shape;17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73" name="Google Shape;17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Inheritance/OOPS/Mrs.G.Swathi AP/CSE</a:t>
            </a:r>
            <a:endParaRPr/>
          </a:p>
        </p:txBody>
      </p:sp>
      <p:sp>
        <p:nvSpPr>
          <p:cNvPr id="174" name="Google Shape;17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pic>
        <p:nvPicPr>
          <p:cNvPr id="175" name="Google Shape;17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27094" y="58395"/>
            <a:ext cx="1133954" cy="755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2026-01-12T06:19:32Z</dcterms:created>
  <dc:creator>swathi ramkumar</dc:creator>
</cp:coreProperties>
</file>