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Times New Roman MT Bold" charset="1" panose="02030802070405020303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796904" cy="12523437"/>
          </a:xfrm>
          <a:custGeom>
            <a:avLst/>
            <a:gdLst/>
            <a:ahLst/>
            <a:cxnLst/>
            <a:rect r="r" b="b" t="t" l="l"/>
            <a:pathLst>
              <a:path h="12523437" w="18796904">
                <a:moveTo>
                  <a:pt x="0" y="0"/>
                </a:moveTo>
                <a:lnTo>
                  <a:pt x="18796904" y="0"/>
                </a:lnTo>
                <a:lnTo>
                  <a:pt x="18796904" y="12523437"/>
                </a:lnTo>
                <a:lnTo>
                  <a:pt x="0" y="12523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3028890" y="148690"/>
            <a:ext cx="24345780" cy="1036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31"/>
              </a:lnSpc>
            </a:pPr>
            <a:r>
              <a:rPr lang="en-US" b="true" sz="5450">
                <a:solidFill>
                  <a:srgbClr val="5E17EB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SNS COLLEGE OF TECHNOLOGY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533638" y="97568"/>
            <a:ext cx="1744712" cy="1557464"/>
          </a:xfrm>
          <a:custGeom>
            <a:avLst/>
            <a:gdLst/>
            <a:ahLst/>
            <a:cxnLst/>
            <a:rect r="r" b="b" t="t" l="l"/>
            <a:pathLst>
              <a:path h="1557464" w="1744712">
                <a:moveTo>
                  <a:pt x="0" y="0"/>
                </a:moveTo>
                <a:lnTo>
                  <a:pt x="1744712" y="0"/>
                </a:lnTo>
                <a:lnTo>
                  <a:pt x="1744712" y="1557464"/>
                </a:lnTo>
                <a:lnTo>
                  <a:pt x="0" y="15574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89842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3028890" y="914400"/>
            <a:ext cx="24345780" cy="988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b="true" sz="2700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An Autonomous Institution </a:t>
            </a:r>
          </a:p>
          <a:p>
            <a:pPr algn="ctr">
              <a:lnSpc>
                <a:spcPts val="3779"/>
              </a:lnSpc>
            </a:pPr>
            <a:r>
              <a:rPr lang="en-US" b="true" sz="2700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Coimbatore-35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75594" y="5029200"/>
            <a:ext cx="14630400" cy="1051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b="true" sz="2861">
                <a:solidFill>
                  <a:srgbClr val="FF3131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23ECE604-GENAI AND AGENTIC AI SYSTEMS FOR ELECTRONICS ENGINEER </a:t>
            </a:r>
          </a:p>
          <a:p>
            <a:pPr algn="ctr">
              <a:lnSpc>
                <a:spcPts val="4005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92737"/>
            <a:ext cx="18288000" cy="11072474"/>
          </a:xfrm>
          <a:custGeom>
            <a:avLst/>
            <a:gdLst/>
            <a:ahLst/>
            <a:cxnLst/>
            <a:rect r="r" b="b" t="t" l="l"/>
            <a:pathLst>
              <a:path h="11072474" w="18288000">
                <a:moveTo>
                  <a:pt x="0" y="0"/>
                </a:moveTo>
                <a:lnTo>
                  <a:pt x="18288000" y="0"/>
                </a:lnTo>
                <a:lnTo>
                  <a:pt x="18288000" y="11072474"/>
                </a:lnTo>
                <a:lnTo>
                  <a:pt x="0" y="11072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004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028700"/>
            <a:ext cx="18288000" cy="10471463"/>
          </a:xfrm>
          <a:custGeom>
            <a:avLst/>
            <a:gdLst/>
            <a:ahLst/>
            <a:cxnLst/>
            <a:rect r="r" b="b" t="t" l="l"/>
            <a:pathLst>
              <a:path h="10471463" w="18288000">
                <a:moveTo>
                  <a:pt x="0" y="0"/>
                </a:moveTo>
                <a:lnTo>
                  <a:pt x="18288000" y="0"/>
                </a:lnTo>
                <a:lnTo>
                  <a:pt x="18288000" y="10471463"/>
                </a:lnTo>
                <a:lnTo>
                  <a:pt x="0" y="104714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6357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516194"/>
            <a:ext cx="18288000" cy="12184380"/>
          </a:xfrm>
          <a:custGeom>
            <a:avLst/>
            <a:gdLst/>
            <a:ahLst/>
            <a:cxnLst/>
            <a:rect r="r" b="b" t="t" l="l"/>
            <a:pathLst>
              <a:path h="12184380" w="1828800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418953"/>
            <a:ext cx="18566296" cy="11124906"/>
          </a:xfrm>
          <a:custGeom>
            <a:avLst/>
            <a:gdLst/>
            <a:ahLst/>
            <a:cxnLst/>
            <a:rect r="r" b="b" t="t" l="l"/>
            <a:pathLst>
              <a:path h="11124906" w="18566296">
                <a:moveTo>
                  <a:pt x="0" y="0"/>
                </a:moveTo>
                <a:lnTo>
                  <a:pt x="18566296" y="0"/>
                </a:lnTo>
                <a:lnTo>
                  <a:pt x="18566296" y="11124906"/>
                </a:lnTo>
                <a:lnTo>
                  <a:pt x="0" y="11124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119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8296" y="1028700"/>
            <a:ext cx="18566296" cy="11038818"/>
          </a:xfrm>
          <a:custGeom>
            <a:avLst/>
            <a:gdLst/>
            <a:ahLst/>
            <a:cxnLst/>
            <a:rect r="r" b="b" t="t" l="l"/>
            <a:pathLst>
              <a:path h="11038818" w="18566296">
                <a:moveTo>
                  <a:pt x="0" y="0"/>
                </a:moveTo>
                <a:lnTo>
                  <a:pt x="18566296" y="0"/>
                </a:lnTo>
                <a:lnTo>
                  <a:pt x="18566296" y="11038818"/>
                </a:lnTo>
                <a:lnTo>
                  <a:pt x="0" y="11038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2057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648749"/>
          </a:xfrm>
          <a:custGeom>
            <a:avLst/>
            <a:gdLst/>
            <a:ahLst/>
            <a:cxnLst/>
            <a:rect r="r" b="b" t="t" l="l"/>
            <a:pathLst>
              <a:path h="10648749" w="18288000">
                <a:moveTo>
                  <a:pt x="0" y="0"/>
                </a:moveTo>
                <a:lnTo>
                  <a:pt x="18288000" y="0"/>
                </a:lnTo>
                <a:lnTo>
                  <a:pt x="18288000" y="10648749"/>
                </a:lnTo>
                <a:lnTo>
                  <a:pt x="0" y="106487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89" t="-4180" r="-2589" b="-16165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579047"/>
          </a:xfrm>
          <a:custGeom>
            <a:avLst/>
            <a:gdLst/>
            <a:ahLst/>
            <a:cxnLst/>
            <a:rect r="r" b="b" t="t" l="l"/>
            <a:pathLst>
              <a:path h="10579047" w="18288000">
                <a:moveTo>
                  <a:pt x="0" y="0"/>
                </a:moveTo>
                <a:lnTo>
                  <a:pt x="18288000" y="0"/>
                </a:lnTo>
                <a:lnTo>
                  <a:pt x="18288000" y="10579047"/>
                </a:lnTo>
                <a:lnTo>
                  <a:pt x="0" y="105790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524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318470"/>
            <a:ext cx="18288000" cy="9260577"/>
          </a:xfrm>
          <a:custGeom>
            <a:avLst/>
            <a:gdLst/>
            <a:ahLst/>
            <a:cxnLst/>
            <a:rect r="r" b="b" t="t" l="l"/>
            <a:pathLst>
              <a:path h="9260577" w="18288000">
                <a:moveTo>
                  <a:pt x="0" y="0"/>
                </a:moveTo>
                <a:lnTo>
                  <a:pt x="18288000" y="0"/>
                </a:lnTo>
                <a:lnTo>
                  <a:pt x="18288000" y="9260577"/>
                </a:lnTo>
                <a:lnTo>
                  <a:pt x="0" y="9260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3325" r="0" b="-8247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1905" y="-378991"/>
            <a:ext cx="18551811" cy="11155595"/>
          </a:xfrm>
          <a:custGeom>
            <a:avLst/>
            <a:gdLst/>
            <a:ahLst/>
            <a:cxnLst/>
            <a:rect r="r" b="b" t="t" l="l"/>
            <a:pathLst>
              <a:path h="11155595" w="18551811">
                <a:moveTo>
                  <a:pt x="0" y="0"/>
                </a:moveTo>
                <a:lnTo>
                  <a:pt x="18551810" y="0"/>
                </a:lnTo>
                <a:lnTo>
                  <a:pt x="18551810" y="11155595"/>
                </a:lnTo>
                <a:lnTo>
                  <a:pt x="0" y="11155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086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1905" y="1028700"/>
            <a:ext cx="18419905" cy="10238248"/>
          </a:xfrm>
          <a:custGeom>
            <a:avLst/>
            <a:gdLst/>
            <a:ahLst/>
            <a:cxnLst/>
            <a:rect r="r" b="b" t="t" l="l"/>
            <a:pathLst>
              <a:path h="10238248" w="18419905">
                <a:moveTo>
                  <a:pt x="0" y="0"/>
                </a:moveTo>
                <a:lnTo>
                  <a:pt x="18419905" y="0"/>
                </a:lnTo>
                <a:lnTo>
                  <a:pt x="18419905" y="10238248"/>
                </a:lnTo>
                <a:lnTo>
                  <a:pt x="0" y="1023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866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71705"/>
            <a:ext cx="18288000" cy="12184380"/>
          </a:xfrm>
          <a:custGeom>
            <a:avLst/>
            <a:gdLst/>
            <a:ahLst/>
            <a:cxnLst/>
            <a:rect r="r" b="b" t="t" l="l"/>
            <a:pathLst>
              <a:path h="12184380" w="1828800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74429" y="-589938"/>
            <a:ext cx="18562429" cy="12367219"/>
          </a:xfrm>
          <a:custGeom>
            <a:avLst/>
            <a:gdLst/>
            <a:ahLst/>
            <a:cxnLst/>
            <a:rect r="r" b="b" t="t" l="l"/>
            <a:pathLst>
              <a:path h="12367219" w="18562429">
                <a:moveTo>
                  <a:pt x="0" y="0"/>
                </a:moveTo>
                <a:lnTo>
                  <a:pt x="18562429" y="0"/>
                </a:lnTo>
                <a:lnTo>
                  <a:pt x="18562429" y="12367219"/>
                </a:lnTo>
                <a:lnTo>
                  <a:pt x="0" y="123672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2589961"/>
          </a:xfrm>
          <a:custGeom>
            <a:avLst/>
            <a:gdLst/>
            <a:ahLst/>
            <a:cxnLst/>
            <a:rect r="r" b="b" t="t" l="l"/>
            <a:pathLst>
              <a:path h="12589961" w="18288000">
                <a:moveTo>
                  <a:pt x="0" y="0"/>
                </a:moveTo>
                <a:lnTo>
                  <a:pt x="18288000" y="0"/>
                </a:lnTo>
                <a:lnTo>
                  <a:pt x="18288000" y="12589961"/>
                </a:lnTo>
                <a:lnTo>
                  <a:pt x="0" y="125899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4" t="0" r="-1664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497758"/>
            <a:ext cx="18288000" cy="12184380"/>
          </a:xfrm>
          <a:custGeom>
            <a:avLst/>
            <a:gdLst/>
            <a:ahLst/>
            <a:cxnLst/>
            <a:rect r="r" b="b" t="t" l="l"/>
            <a:pathLst>
              <a:path h="12184380" w="1828800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DAHAJgokmWE</dc:identifier>
  <dcterms:modified xsi:type="dcterms:W3CDTF">2011-08-01T06:04:30Z</dcterms:modified>
  <cp:revision>1</cp:revision>
  <dc:title>NEURAL NETWORKS</dc:title>
</cp:coreProperties>
</file>