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6" r:id="rId2"/>
    <p:sldId id="280" r:id="rId3"/>
    <p:sldId id="287" r:id="rId4"/>
    <p:sldId id="281" r:id="rId5"/>
    <p:sldId id="283" r:id="rId6"/>
    <p:sldId id="288" r:id="rId7"/>
    <p:sldId id="289" r:id="rId8"/>
    <p:sldId id="282" r:id="rId9"/>
    <p:sldId id="285" r:id="rId10"/>
    <p:sldId id="284" r:id="rId11"/>
    <p:sldId id="2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5CDCB-213E-4F8F-A571-C612BA23DD76}" type="datetimeFigureOut">
              <a:rPr lang="en-IN" smtClean="0"/>
              <a:t>23-01-2026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1C436-0F74-4FD3-AB51-61B86FB445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235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CC685-7EF5-14AF-5495-93D7C8F8BF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390D37-AA59-D4B5-3A8A-A87E7255E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BF615-346F-D3DE-8F49-914905251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E0354-05BE-1A4B-8D3F-D43A68FB5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EE95B-B696-01BD-936C-B8C1C053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675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97E2B-2BB5-13C0-0E0C-AF8DA3284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D534E1-70B5-3803-18F5-B67EB2D7A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DDE0E-D5C2-B541-9560-6842DFF07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65FCD-9E44-DFA6-70A5-518484742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74CD4-ADC0-176E-9C5E-B94B5C461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3930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3DF119-5C34-ADFD-2C02-36A593671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3B2F9-1CC8-48E0-2977-59C72C5BD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718C7-816B-2D06-7D8F-CE75BBEEA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25473-B2C7-90A7-157B-934AC75B2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01FE8-2CDE-FBF6-332C-EF4C123FC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5370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410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187D4-D596-6EE4-CC4A-3240813F7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A2FFE-3300-8B90-3DA9-A246ACCB7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26402-8BED-666A-9B2B-70B5B5C3E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3206F-5F9A-393C-4EFB-83AD0F445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5D2DE-9A85-1EF9-FFB8-EC0F46C1B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9187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38811-F461-0F7A-CE18-C830A00F4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76F17C-26BC-64FF-0A1A-BAE1412BD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790F2-7B7B-DA6D-9A02-3DE8C6B27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1C45E-38A2-3DF7-7301-744CD1CF5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DEE9D-D912-9271-3D88-10A209286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7863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40E36-A18D-2ED5-1587-1FEC9DB7E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FA2C6-4368-20E4-387F-9AF38F2F8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88370-A58A-F8B9-66DD-432EBB3E4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9BB6F-C28C-C09F-5638-902C68580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ABA002-3734-9C68-D71D-AAE0B97F3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470223-628D-45DF-2D18-BA40B52C2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801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C6D9F-8C84-C608-4CE8-5CE6060A0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ED875-FE78-4CD3-7FBB-CF2FD9F71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0BCE3F-4E6C-AEAA-AD5D-EEDE0BA49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1D56C5-AE11-1F76-0380-6F5A28A344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10EE95-AAC5-6B43-DF4C-CA7C9616CA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37D746-8035-DA1E-1D40-1E483E09D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6DD5F9-4AC4-97C8-2FB6-A9E2E28F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460950-9C5F-4C83-B342-57C4197EB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2500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D9607-63AF-098E-D163-C1A2A6A13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F542C9-5445-8969-24CA-416A85AA4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A8C4B3-E77B-3CB2-213C-85AA3B778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882B3-6BD3-7314-E885-4393DF864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054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1D417D-49DA-1365-DDC6-E3B1A77E6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945B92-E51C-D862-433B-AD16AD6B0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609BC-E638-56C6-8CDF-00BD05D0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142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E48AA-AFD5-F28A-B32C-2ABE2294C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C0E70-3369-DE3A-2C72-9C63B176F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D801B2-9A7C-D129-1DB5-0DAEED5C2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A80C2A-6D3A-3553-D473-B4DCBA7ED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1A8EB-2EF0-B70D-91AB-724E2F85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4702D-6AD4-BF31-8EEA-D9C2939F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611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E136D-6546-27E9-7434-A94942AC9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B3D931-4E91-2D71-C5A0-2EFEFC1E32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4BC62B-58D0-ADC0-8148-11214792A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204EF-CEF5-E051-4CEA-413A000F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85B38-30FD-70F9-8D07-52553664D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7D3742-39F4-F896-3DE1-84ED4F469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791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8A483D-C7F7-9606-5687-BD152D281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6C76C-AD36-511B-BD94-B516DE2C6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12AFA-C621-F9B7-418A-04D1D66610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CCD0B-1E33-C9AA-DF5E-6871FBD367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67AF9-F8CD-7DF6-3398-8BD7BD05D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007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ava/java_constructors.as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s://www.tutorialspoint.com/java/java_constructors.htm" TargetMode="External"/><Relationship Id="rId4" Type="http://schemas.openxmlformats.org/officeDocument/2006/relationships/hyperlink" Target="https://www.geeksforgeeks.org/java/constructors-in-java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427FDA-87AC-CC8D-948D-2F5E406AE894}"/>
              </a:ext>
            </a:extLst>
          </p:cNvPr>
          <p:cNvSpPr txBox="1"/>
          <p:nvPr/>
        </p:nvSpPr>
        <p:spPr>
          <a:xfrm>
            <a:off x="1454728" y="831272"/>
            <a:ext cx="8832273" cy="106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 COLLEGE OF TECHNOLOGY</a:t>
            </a:r>
          </a:p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AUTONOMOUS INSTITUTION</a:t>
            </a:r>
          </a:p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COIMBATORE - 35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9A4A45-43E0-8F8E-3DB4-43FB2C465DCE}"/>
              </a:ext>
            </a:extLst>
          </p:cNvPr>
          <p:cNvSpPr txBox="1"/>
          <p:nvPr/>
        </p:nvSpPr>
        <p:spPr>
          <a:xfrm>
            <a:off x="2797573" y="2295776"/>
            <a:ext cx="6596854" cy="45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333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0659C7-F8F3-13C4-9816-46F607B601CB}"/>
              </a:ext>
            </a:extLst>
          </p:cNvPr>
          <p:cNvSpPr txBox="1"/>
          <p:nvPr/>
        </p:nvSpPr>
        <p:spPr>
          <a:xfrm>
            <a:off x="3723438" y="3254561"/>
            <a:ext cx="5257521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</a:t>
            </a:r>
            <a:r>
              <a:rPr lang="en-IN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ORIENTED PROGRAMMING</a:t>
            </a:r>
            <a:endParaRPr lang="en-IN" sz="1667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BBC7E5-4585-4753-2915-7B5A833126AB}"/>
              </a:ext>
            </a:extLst>
          </p:cNvPr>
          <p:cNvSpPr txBox="1"/>
          <p:nvPr/>
        </p:nvSpPr>
        <p:spPr>
          <a:xfrm>
            <a:off x="3461917" y="4291310"/>
            <a:ext cx="57805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– 2: 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STATEMENTS AND CONSTRUCTORS</a:t>
            </a:r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3C75C8-0243-6451-C31D-D5E4208D5D61}"/>
              </a:ext>
            </a:extLst>
          </p:cNvPr>
          <p:cNvSpPr txBox="1"/>
          <p:nvPr/>
        </p:nvSpPr>
        <p:spPr>
          <a:xfrm>
            <a:off x="4216288" y="4700140"/>
            <a:ext cx="42718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– PARAMETERIZED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CONSTRUCTORS</a:t>
            </a:r>
            <a:endParaRPr lang="en-IN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9C0E9C-5594-DC8E-06A4-EE685E9FC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EB32B8D-8339-4CEC-F088-698071CB4D76}"/>
              </a:ext>
            </a:extLst>
          </p:cNvPr>
          <p:cNvSpPr txBox="1"/>
          <p:nvPr/>
        </p:nvSpPr>
        <p:spPr>
          <a:xfrm>
            <a:off x="840260" y="6319747"/>
            <a:ext cx="1086182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09/01/2026</a:t>
            </a:r>
            <a:r>
              <a:rPr lang="en-IN" sz="1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            </a:t>
            </a:r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		</a:t>
            </a:r>
            <a:r>
              <a:rPr lang="en-IN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 – Object Oriented Programming | Unit 2 - Parameterized Constructor | Ms. S. Sangeetha SNSCT</a:t>
            </a:r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1/10</a:t>
            </a:r>
            <a:endParaRPr lang="en-IN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75A668-343B-CB28-2F0E-5855588893AC}"/>
              </a:ext>
            </a:extLst>
          </p:cNvPr>
          <p:cNvSpPr txBox="1"/>
          <p:nvPr/>
        </p:nvSpPr>
        <p:spPr>
          <a:xfrm>
            <a:off x="5005311" y="5376218"/>
            <a:ext cx="269377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Ms. S. Sangeetha, AP-CSD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CB0F26-1244-9046-95B0-AD52BA9EE598}"/>
              </a:ext>
            </a:extLst>
          </p:cNvPr>
          <p:cNvSpPr txBox="1"/>
          <p:nvPr/>
        </p:nvSpPr>
        <p:spPr>
          <a:xfrm>
            <a:off x="4730578" y="3657977"/>
            <a:ext cx="2730844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Year / II Semester</a:t>
            </a:r>
          </a:p>
        </p:txBody>
      </p:sp>
    </p:spTree>
    <p:extLst>
      <p:ext uri="{BB962C8B-B14F-4D97-AF65-F5344CB8AC3E}">
        <p14:creationId xmlns:p14="http://schemas.microsoft.com/office/powerpoint/2010/main" val="3028955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BE5664-EEAA-D98C-40B4-C9CDD024B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E0E24E-F0B9-0EED-0BC9-0E5AF820C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7405" y="6356350"/>
            <a:ext cx="6820930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25C008-F5F0-04D3-FB7C-4E7F2B9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10</a:t>
            </a:fld>
            <a:r>
              <a:rPr lang="en-IN" dirty="0"/>
              <a:t>/10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23EA67-DED0-3F97-8109-2FCB8A92D7AB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729D69-1910-3B1B-1C1E-54EC1C1571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93DC011-E19E-1FEC-7ED3-14FC0D61569A}"/>
              </a:ext>
            </a:extLst>
          </p:cNvPr>
          <p:cNvSpPr txBox="1"/>
          <p:nvPr/>
        </p:nvSpPr>
        <p:spPr>
          <a:xfrm>
            <a:off x="1751570" y="2305221"/>
            <a:ext cx="70958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3"/>
              </a:rPr>
              <a:t>https://www.w3schools.com/java/java_constructors.asp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4"/>
              </a:rPr>
              <a:t>https://www.geeksforgeeks.org/java/constructors-in-java/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5"/>
              </a:rPr>
              <a:t>https://www.tutorialspoint.com/java/java_constructors.htm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7AE565-A4E2-D213-1479-764CEB49B3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90208" y="2038865"/>
            <a:ext cx="2077691" cy="155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826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pt PowerPoint Presentation Model Elements">
            <a:extLst>
              <a:ext uri="{FF2B5EF4-FFF2-40B4-BE49-F238E27FC236}">
                <a16:creationId xmlns:a16="http://schemas.microsoft.com/office/drawing/2014/main" id="{0D02D504-049B-EB60-ACA0-FE3DF5E8E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2059" y="1746808"/>
            <a:ext cx="6159714" cy="3364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160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16E074-C38A-F77A-3C4B-E9AD46582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996DF9-245B-66F5-43A0-CE610FAE1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16195" y="6356350"/>
            <a:ext cx="6820929" cy="365125"/>
          </a:xfrm>
        </p:spPr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A19164-1666-5A20-EA6A-97E9D2F00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2</a:t>
            </a:fld>
            <a:r>
              <a:rPr lang="en-IN" dirty="0"/>
              <a:t>/10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C4A422-56D5-051F-9F38-962FC08AF65A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D53C26-5ECE-6F88-98E4-DDD8029FC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8BC92B9-0FF6-9898-744A-CFE8DB89D8E5}"/>
              </a:ext>
            </a:extLst>
          </p:cNvPr>
          <p:cNvSpPr txBox="1"/>
          <p:nvPr/>
        </p:nvSpPr>
        <p:spPr>
          <a:xfrm>
            <a:off x="2281881" y="1349889"/>
            <a:ext cx="820694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Constructor with arguments(parameters) is known as Parameterized constructor. 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46C785-C129-9096-56D5-549A9F188860}"/>
              </a:ext>
            </a:extLst>
          </p:cNvPr>
          <p:cNvSpPr txBox="1"/>
          <p:nvPr/>
        </p:nvSpPr>
        <p:spPr>
          <a:xfrm>
            <a:off x="2450756" y="2526685"/>
            <a:ext cx="6549081" cy="313932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ClassName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Instance variables    </a:t>
            </a:r>
          </a:p>
          <a:p>
            <a:r>
              <a:rPr lang="en-I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dataType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variableName1;    </a:t>
            </a:r>
          </a:p>
          <a:p>
            <a:r>
              <a:rPr lang="en-I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dataType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variableName2;    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Parameterized constructor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ClassName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dataType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parameter1, </a:t>
            </a:r>
            <a:r>
              <a:rPr lang="en-I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dataType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parameter2) {        </a:t>
            </a:r>
            <a:r>
              <a:rPr lang="en-I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.variableName1 = parameter1;        </a:t>
            </a:r>
          </a:p>
          <a:p>
            <a:r>
              <a:rPr lang="en-I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.variableName2 = parameter2;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4E9793-5092-EB5F-EBC2-55235F826E70}"/>
              </a:ext>
            </a:extLst>
          </p:cNvPr>
          <p:cNvSpPr txBox="1"/>
          <p:nvPr/>
        </p:nvSpPr>
        <p:spPr>
          <a:xfrm>
            <a:off x="1322173" y="2454989"/>
            <a:ext cx="1128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Syntax:</a:t>
            </a: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3AB7A29C-1D51-C42E-9B54-CDF66D9E79B7}"/>
              </a:ext>
            </a:extLst>
          </p:cNvPr>
          <p:cNvSpPr/>
          <p:nvPr/>
        </p:nvSpPr>
        <p:spPr>
          <a:xfrm>
            <a:off x="370703" y="1547184"/>
            <a:ext cx="1717589" cy="31329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01F285A-A6A2-4729-9F0C-B10FB11C7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5091" y="18528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407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298BF-58D9-41B5-199D-799937358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1829B3-550E-5E59-99EB-6FF540F6A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17EA38-D761-79D0-28A2-989FEEB07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52119" y="6356350"/>
            <a:ext cx="6981567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4C2CF-AC0B-57A5-D6BA-26A7FE42E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3</a:t>
            </a:fld>
            <a:r>
              <a:rPr lang="en-IN" dirty="0"/>
              <a:t>/10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1D2286-9477-7F22-E667-A284765A3C1B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AE3B50-54FC-71FC-838A-9F63A96F0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81D09C0-A046-CB3D-3A02-98980D4AB4EB}"/>
              </a:ext>
            </a:extLst>
          </p:cNvPr>
          <p:cNvSpPr txBox="1"/>
          <p:nvPr/>
        </p:nvSpPr>
        <p:spPr>
          <a:xfrm>
            <a:off x="1128582" y="2297660"/>
            <a:ext cx="993483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Initializing objects as the initial state of an object can be easily customized based on the specific values provided at the time of creation.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parameterized constructor has to be defined explicitly by the programmer</a:t>
            </a:r>
            <a:r>
              <a:rPr lang="en-US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 can be overloaded.</a:t>
            </a: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96DE4F75-65FB-CCF9-3D32-FC69B000CEFA}"/>
              </a:ext>
            </a:extLst>
          </p:cNvPr>
          <p:cNvSpPr/>
          <p:nvPr/>
        </p:nvSpPr>
        <p:spPr>
          <a:xfrm>
            <a:off x="370703" y="1547184"/>
            <a:ext cx="1717589" cy="31329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Ideate 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4CB830-8C47-C218-F8C9-EA90A9BF32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5091" y="18528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462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BBF7BB-243E-C251-95C3-3D0822C93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8DC429-3557-F104-C910-B54CAE7EA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5961" y="6356350"/>
            <a:ext cx="6866239" cy="365125"/>
          </a:xfrm>
        </p:spPr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CE23F7-43E6-DB1B-66AB-CA60843A2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4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486BB8-4E00-2BF3-EF73-F9463F2B8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2A651CC-43AD-7156-05E1-73EEFD8A280C}"/>
              </a:ext>
            </a:extLst>
          </p:cNvPr>
          <p:cNvSpPr txBox="1"/>
          <p:nvPr/>
        </p:nvSpPr>
        <p:spPr>
          <a:xfrm>
            <a:off x="3115961" y="1212994"/>
            <a:ext cx="7539681" cy="397031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 {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model;   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year;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// Parameterized Constructor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Car(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mdl,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yr) {    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.model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mdl;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.year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yr;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    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void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  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Car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Car("BA123",2012);  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("Model: 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car.model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", Year: 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car.year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F034A43F-91FE-8F46-24A4-0C2A581B0C5C}"/>
              </a:ext>
            </a:extLst>
          </p:cNvPr>
          <p:cNvSpPr/>
          <p:nvPr/>
        </p:nvSpPr>
        <p:spPr>
          <a:xfrm>
            <a:off x="329514" y="1324252"/>
            <a:ext cx="1952367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29055F-610D-82C0-BEC6-E1B2AF5E9D2A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C9F661-F857-59DE-069E-A9A8357B3BE7}"/>
              </a:ext>
            </a:extLst>
          </p:cNvPr>
          <p:cNvSpPr txBox="1"/>
          <p:nvPr/>
        </p:nvSpPr>
        <p:spPr>
          <a:xfrm>
            <a:off x="3116992" y="5321840"/>
            <a:ext cx="297900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Model: BA123, Year: 2012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14A0B51-1248-0C0F-71DD-2309161166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5091" y="18528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813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E32CD5-0724-7F2D-F7B3-751D15972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69F3F5-AE96-11F3-071E-C1679D3D0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D8EA94-BCA8-6606-6BEF-6672321D1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40908" y="6356350"/>
            <a:ext cx="7041293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AA9094-DD74-51EF-4C34-22EC96E5A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5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686C98-D515-10A5-8A0C-5C1055C04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779C11C-8F7A-6101-9AB3-8DCC94CC6CE2}"/>
              </a:ext>
            </a:extLst>
          </p:cNvPr>
          <p:cNvSpPr txBox="1"/>
          <p:nvPr/>
        </p:nvSpPr>
        <p:spPr>
          <a:xfrm>
            <a:off x="1777314" y="1803496"/>
            <a:ext cx="6332838" cy="397031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Example{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Example(int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 j){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("parameterized constructor");     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="+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+","+"j="+j);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Example(int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 j, int k){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("parameterized constructor");   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="+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+","+"j="+j+","+"k="+k);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void main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[]){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Example obj1 = new Example(10,20);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Example obj2 = new Example(10,20,30);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DD908CE2-4FE0-C5C1-4FCE-09C9A493F58A}"/>
              </a:ext>
            </a:extLst>
          </p:cNvPr>
          <p:cNvSpPr/>
          <p:nvPr/>
        </p:nvSpPr>
        <p:spPr>
          <a:xfrm>
            <a:off x="370703" y="1235806"/>
            <a:ext cx="2080053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A05F7A-07CE-4F4E-A39F-7DD4A6F670F4}"/>
              </a:ext>
            </a:extLst>
          </p:cNvPr>
          <p:cNvSpPr txBox="1"/>
          <p:nvPr/>
        </p:nvSpPr>
        <p:spPr>
          <a:xfrm>
            <a:off x="1105931" y="0"/>
            <a:ext cx="91790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Overloading Parameterized Constructor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A6224E-841A-081E-FAFB-FE5CB5F539E9}"/>
              </a:ext>
            </a:extLst>
          </p:cNvPr>
          <p:cNvSpPr txBox="1"/>
          <p:nvPr/>
        </p:nvSpPr>
        <p:spPr>
          <a:xfrm>
            <a:off x="8365524" y="3784990"/>
            <a:ext cx="3210698" cy="147732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=10,j=20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=10,j=20,k=30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AB04BB2-8A80-EF16-5672-BE1972694A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0600" y="676391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411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028905-773B-0B65-4728-0899365F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E7233F-F5F3-1DF8-1F43-ABC05F35F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6324" y="6356350"/>
            <a:ext cx="7080422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992E8C-2CD9-3925-B4DE-021CB1B1A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6</a:t>
            </a:fld>
            <a:endParaRPr lang="en-I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199E5A-D6CE-4109-DB4A-D868BE2C9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4E45F85-90EF-C23C-F127-58C9EBD3DE39}"/>
              </a:ext>
            </a:extLst>
          </p:cNvPr>
          <p:cNvSpPr txBox="1"/>
          <p:nvPr/>
        </p:nvSpPr>
        <p:spPr>
          <a:xfrm>
            <a:off x="778476" y="2008692"/>
            <a:ext cx="5274276" cy="313932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Example{   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Example(int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 j){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("parameterized constructor");     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="+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+","+"j="+j);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endParaRPr lang="en-IN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public static void main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[]){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Example obj1 = new Example();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95212C72-1269-7FBB-B4E5-66A7CCD28041}"/>
              </a:ext>
            </a:extLst>
          </p:cNvPr>
          <p:cNvSpPr/>
          <p:nvPr/>
        </p:nvSpPr>
        <p:spPr>
          <a:xfrm>
            <a:off x="370703" y="1235806"/>
            <a:ext cx="2080053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E3B3D7-40A0-A018-A6D7-79FF3A4F6FAA}"/>
              </a:ext>
            </a:extLst>
          </p:cNvPr>
          <p:cNvSpPr txBox="1"/>
          <p:nvPr/>
        </p:nvSpPr>
        <p:spPr>
          <a:xfrm>
            <a:off x="1105931" y="0"/>
            <a:ext cx="9179010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</a:t>
            </a:r>
          </a:p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Weird Compilation Error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EBD358-3FD5-38A5-6062-5FBF9A57B6F3}"/>
              </a:ext>
            </a:extLst>
          </p:cNvPr>
          <p:cNvSpPr txBox="1"/>
          <p:nvPr/>
        </p:nvSpPr>
        <p:spPr>
          <a:xfrm>
            <a:off x="6415216" y="2008692"/>
            <a:ext cx="3210698" cy="64633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46A9E4-16B5-53EA-A118-BF9162C42435}"/>
              </a:ext>
            </a:extLst>
          </p:cNvPr>
          <p:cNvSpPr txBox="1"/>
          <p:nvPr/>
        </p:nvSpPr>
        <p:spPr>
          <a:xfrm>
            <a:off x="6415216" y="2811390"/>
            <a:ext cx="4872681" cy="233910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highlight>
                  <a:srgbClr val="808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Explanation</a:t>
            </a:r>
            <a:endParaRPr lang="en-US" dirty="0">
              <a:highlight>
                <a:srgbClr val="808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do not have any constructor in your class, Java compiler inserts default constructor into your code on your behalf, 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 if you implement any constructor then you no longer receive a default constructor.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5745AE8-2BFD-4BA4-D657-595D4A0700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10" y="144805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61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45D334-4754-761D-5A24-A75BAFB9C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69D212-B297-C689-8962-375DB1E15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19632" y="6356350"/>
            <a:ext cx="7203990" cy="365125"/>
          </a:xfrm>
        </p:spPr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8C137F-2374-953D-4BAB-C44B4C5B3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7</a:t>
            </a:fld>
            <a:endParaRPr lang="en-I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45E968-B0EA-3E18-F00B-6781E6BECC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Arrow: Pentagon 5">
            <a:extLst>
              <a:ext uri="{FF2B5EF4-FFF2-40B4-BE49-F238E27FC236}">
                <a16:creationId xmlns:a16="http://schemas.microsoft.com/office/drawing/2014/main" id="{F1572AC6-512C-C7AC-4F63-4CFB18150779}"/>
              </a:ext>
            </a:extLst>
          </p:cNvPr>
          <p:cNvSpPr/>
          <p:nvPr/>
        </p:nvSpPr>
        <p:spPr>
          <a:xfrm>
            <a:off x="370704" y="896425"/>
            <a:ext cx="1729946" cy="36512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#4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65304C-E444-D211-EDB9-972EBE54E209}"/>
              </a:ext>
            </a:extLst>
          </p:cNvPr>
          <p:cNvSpPr txBox="1"/>
          <p:nvPr/>
        </p:nvSpPr>
        <p:spPr>
          <a:xfrm>
            <a:off x="1192428" y="136525"/>
            <a:ext cx="917901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Calling Default Constructor from Parameterized Constructor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47817D-AD02-A09A-5AE4-B7BEAEF0E653}"/>
              </a:ext>
            </a:extLst>
          </p:cNvPr>
          <p:cNvSpPr txBox="1"/>
          <p:nvPr/>
        </p:nvSpPr>
        <p:spPr>
          <a:xfrm>
            <a:off x="1105931" y="1369979"/>
            <a:ext cx="10715366" cy="501675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Library{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String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studentName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int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studentRno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String member;</a:t>
            </a:r>
          </a:p>
          <a:p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Library(){ member = "YES"; }</a:t>
            </a:r>
          </a:p>
          <a:p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Library(String name , int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rno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this();		/* this is used for calling the default constructor*from parameterized constructor*/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studentName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name;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studentRno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rno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}</a:t>
            </a:r>
          </a:p>
          <a:p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display(){</a:t>
            </a:r>
          </a:p>
          <a:p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("Name:"+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studentName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" -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Rno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studentRno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" - "+ "Member:" + member);}</a:t>
            </a:r>
          </a:p>
          <a:p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void main(String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[]){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Library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Library("Ashok" , 18);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obj.display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8F3E56-BE6B-4F6E-B4D7-46C1EC22D8E7}"/>
              </a:ext>
            </a:extLst>
          </p:cNvPr>
          <p:cNvSpPr txBox="1"/>
          <p:nvPr/>
        </p:nvSpPr>
        <p:spPr>
          <a:xfrm>
            <a:off x="6351373" y="2175041"/>
            <a:ext cx="3917092" cy="64633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Name:Ashok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Rno:18 -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Member:YES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D272980-575A-2CCD-33B5-E39B8A989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7793" y="619341"/>
            <a:ext cx="933580" cy="64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535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0C16C3-429C-895B-55EE-84D024A54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AA8BC2-0C8E-6890-994E-438C5491F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52119" y="6356350"/>
            <a:ext cx="6783859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9AEAD2-33BF-7FD0-F847-4566D0841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8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090A1B-9006-C50A-1F50-8BB0F8642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B5197A6-4C83-5F98-2E56-5D17117503C3}"/>
              </a:ext>
            </a:extLst>
          </p:cNvPr>
          <p:cNvSpPr txBox="1"/>
          <p:nvPr/>
        </p:nvSpPr>
        <p:spPr>
          <a:xfrm>
            <a:off x="2450757" y="136525"/>
            <a:ext cx="59596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Mind-map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04AC0F0-416D-7B7E-3626-7017FEB948D2}"/>
              </a:ext>
            </a:extLst>
          </p:cNvPr>
          <p:cNvGrpSpPr/>
          <p:nvPr/>
        </p:nvGrpSpPr>
        <p:grpSpPr>
          <a:xfrm>
            <a:off x="2670256" y="1843441"/>
            <a:ext cx="5520620" cy="3575433"/>
            <a:chOff x="2814294" y="1757577"/>
            <a:chExt cx="5520620" cy="3575433"/>
          </a:xfrm>
        </p:grpSpPr>
        <p:sp>
          <p:nvSpPr>
            <p:cNvPr id="6" name="Diamond 5">
              <a:extLst>
                <a:ext uri="{FF2B5EF4-FFF2-40B4-BE49-F238E27FC236}">
                  <a16:creationId xmlns:a16="http://schemas.microsoft.com/office/drawing/2014/main" id="{CC6A7783-21C5-D3CD-030B-5EACC8DADF43}"/>
                </a:ext>
              </a:extLst>
            </p:cNvPr>
            <p:cNvSpPr/>
            <p:nvPr/>
          </p:nvSpPr>
          <p:spPr>
            <a:xfrm>
              <a:off x="3867664" y="2736662"/>
              <a:ext cx="3150974" cy="1377650"/>
            </a:xfrm>
            <a:prstGeom prst="diamond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Parameterized Constructor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72D5374-67BC-D270-49C3-35FC480D904C}"/>
                </a:ext>
              </a:extLst>
            </p:cNvPr>
            <p:cNvSpPr/>
            <p:nvPr/>
          </p:nvSpPr>
          <p:spPr>
            <a:xfrm rot="19807812">
              <a:off x="2844236" y="1757577"/>
              <a:ext cx="1824682" cy="935532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Constructor with Parameters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B9A949E-C95C-CC0A-B9E8-8188C69FA5E4}"/>
                </a:ext>
              </a:extLst>
            </p:cNvPr>
            <p:cNvSpPr/>
            <p:nvPr/>
          </p:nvSpPr>
          <p:spPr>
            <a:xfrm rot="18982043">
              <a:off x="6429297" y="4296903"/>
              <a:ext cx="1824682" cy="820886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Can be Overloaded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223F9E1-34D9-D311-5D74-03C07DD0BCD5}"/>
                </a:ext>
              </a:extLst>
            </p:cNvPr>
            <p:cNvSpPr/>
            <p:nvPr/>
          </p:nvSpPr>
          <p:spPr>
            <a:xfrm rot="2056626">
              <a:off x="6197318" y="1862045"/>
              <a:ext cx="2137596" cy="92715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Defined explicitly by the programmer</a:t>
              </a:r>
              <a:endParaRPr lang="en-IN" sz="1400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2F89353-4486-A5BD-83F9-1D4E893AF717}"/>
                </a:ext>
              </a:extLst>
            </p:cNvPr>
            <p:cNvSpPr/>
            <p:nvPr/>
          </p:nvSpPr>
          <p:spPr>
            <a:xfrm rot="1982165">
              <a:off x="2814294" y="4272022"/>
              <a:ext cx="1824682" cy="106098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Explicit Definition for Default Constructor 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3D6D3172-02F4-9BBF-5891-7CBF8BE24EAF}"/>
                </a:ext>
              </a:extLst>
            </p:cNvPr>
            <p:cNvCxnSpPr/>
            <p:nvPr/>
          </p:nvCxnSpPr>
          <p:spPr>
            <a:xfrm flipH="1" flipV="1">
              <a:off x="4127157" y="2557849"/>
              <a:ext cx="653527" cy="5274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2CB67D56-17F0-3997-1E0F-0FC3EDA160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127157" y="3860410"/>
              <a:ext cx="715090" cy="5962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8A0DB3F-B27E-BA43-2531-95F0088F89DD}"/>
                </a:ext>
              </a:extLst>
            </p:cNvPr>
            <p:cNvCxnSpPr>
              <a:cxnSpLocks/>
            </p:cNvCxnSpPr>
            <p:nvPr/>
          </p:nvCxnSpPr>
          <p:spPr>
            <a:xfrm>
              <a:off x="6121858" y="3835696"/>
              <a:ext cx="872066" cy="626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0F858AF9-817B-5B43-6A81-4D96534AA5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72721" y="2622727"/>
              <a:ext cx="548209" cy="45594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46276BF9-F91C-834A-2ED4-DD4E20C50A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9153" y="88295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111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D6E749-9F24-154D-AF2A-5AA36BFF9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2B40D6-9AEF-1EA0-D7EF-31E962339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94454" y="6356349"/>
            <a:ext cx="6746789" cy="365125"/>
          </a:xfrm>
        </p:spPr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78E3BE-5FCB-8E45-A385-1883C47CC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9</a:t>
            </a:fld>
            <a:r>
              <a:rPr lang="en-IN" dirty="0"/>
              <a:t>/10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026153-85CC-5862-2B4E-9D23B82CEE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E1D60D-B458-0D64-1843-E89403C7258C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Puzzles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2C6A20-0C34-9585-0E29-5B647E55F0CB}"/>
              </a:ext>
            </a:extLst>
          </p:cNvPr>
          <p:cNvSpPr txBox="1"/>
          <p:nvPr/>
        </p:nvSpPr>
        <p:spPr>
          <a:xfrm>
            <a:off x="631225" y="1325075"/>
            <a:ext cx="988849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primary purpose of a parameterized constructor?</a:t>
            </a:r>
          </a:p>
          <a:p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To return a value after an object is created.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To free up memory when an object is no longer needed.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To initialize the instance variables of a newly created object with user-specified values.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To define the methods a class will contain</a:t>
            </a:r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8775" indent="-358775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Can a Java class have both a default constructor and one or more parameterized constructors?</a:t>
            </a:r>
          </a:p>
          <a:p>
            <a:pPr marL="358775" indent="-358775"/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No, a class can only have one type of constructor.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Yes, this is an example of constructor overloading.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Yes, but they must have the same parameter list.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No, this causes a runtime error. 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4C2800-5A56-44B9-1D64-85EAE7847F23}"/>
              </a:ext>
            </a:extLst>
          </p:cNvPr>
          <p:cNvSpPr txBox="1"/>
          <p:nvPr/>
        </p:nvSpPr>
        <p:spPr>
          <a:xfrm>
            <a:off x="612690" y="3244334"/>
            <a:ext cx="1597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C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C1939B-2401-86BE-646E-CB13D317482E}"/>
              </a:ext>
            </a:extLst>
          </p:cNvPr>
          <p:cNvSpPr txBox="1"/>
          <p:nvPr/>
        </p:nvSpPr>
        <p:spPr>
          <a:xfrm>
            <a:off x="631225" y="5622169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B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819A15-CBAC-6134-7FBB-BC9F9CBFFB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610" y="223359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505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1048</Words>
  <Application>Microsoft Office PowerPoint</Application>
  <PresentationFormat>Widescreen</PresentationFormat>
  <Paragraphs>163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Sangeetha Somasundaram</dc:creator>
  <cp:lastModifiedBy>Sangeetha Somasundaram</cp:lastModifiedBy>
  <cp:revision>19</cp:revision>
  <dcterms:created xsi:type="dcterms:W3CDTF">2026-01-22T04:20:46Z</dcterms:created>
  <dcterms:modified xsi:type="dcterms:W3CDTF">2026-01-23T13:55:10Z</dcterms:modified>
</cp:coreProperties>
</file>