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CC49E-A13A-4AE3-A134-07011F72AE40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0B0E3-AA06-428D-AC45-AC1E89E4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1351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42D2C-8519-4169-9987-F37E9356EEA3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11EE7-544B-407C-BAA3-6CD5598E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5253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11EE7-544B-407C-BAA3-6CD5598E6771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4FA59EFA-62B7-414A-8E94-D1D4165C361B}" type="datetime1">
              <a:rPr lang="en-US" smtClean="0"/>
              <a:t>1/23/2026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56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7994" y="338380"/>
            <a:ext cx="4487863" cy="393537"/>
          </a:xfrm>
          <a:prstGeom prst="rect">
            <a:avLst/>
          </a:prstGeom>
        </p:spPr>
        <p:txBody>
          <a:bodyPr vert="horz" wrap="square" lIns="0" tIns="8731" rIns="0" bIns="0" rtlCol="0" anchor="ctr">
            <a:spAutoFit/>
          </a:bodyPr>
          <a:lstStyle/>
          <a:p>
            <a:pPr marL="7938">
              <a:spcBef>
                <a:spcPts val="69"/>
              </a:spcBef>
            </a:pPr>
            <a:r>
              <a:rPr sz="2500" b="1" dirty="0">
                <a:latin typeface="Cambria"/>
                <a:cs typeface="Cambria"/>
              </a:rPr>
              <a:t>SNS</a:t>
            </a:r>
            <a:r>
              <a:rPr sz="2500" b="1" spc="-59" dirty="0">
                <a:latin typeface="Cambria"/>
                <a:cs typeface="Cambria"/>
              </a:rPr>
              <a:t> </a:t>
            </a:r>
            <a:r>
              <a:rPr sz="2500" b="1" dirty="0">
                <a:latin typeface="Cambria"/>
                <a:cs typeface="Cambria"/>
              </a:rPr>
              <a:t>COLLEGE</a:t>
            </a:r>
            <a:r>
              <a:rPr sz="2500" b="1" spc="-47" dirty="0">
                <a:latin typeface="Cambria"/>
                <a:cs typeface="Cambria"/>
              </a:rPr>
              <a:t> </a:t>
            </a:r>
            <a:r>
              <a:rPr sz="2500" b="1" dirty="0">
                <a:latin typeface="Cambria"/>
                <a:cs typeface="Cambria"/>
              </a:rPr>
              <a:t>OF</a:t>
            </a:r>
            <a:r>
              <a:rPr sz="2500" b="1" spc="-41" dirty="0">
                <a:latin typeface="Cambria"/>
                <a:cs typeface="Cambria"/>
              </a:rPr>
              <a:t> </a:t>
            </a:r>
            <a:r>
              <a:rPr sz="2500" b="1" spc="-6" dirty="0">
                <a:latin typeface="Cambria"/>
                <a:cs typeface="Cambria"/>
              </a:rPr>
              <a:t>TECHNOLOGY</a:t>
            </a:r>
            <a:endParaRPr sz="2500" dirty="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412" y="731917"/>
            <a:ext cx="8455025" cy="5232779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R="173434" algn="ctr">
              <a:spcBef>
                <a:spcPts val="625"/>
              </a:spcBef>
            </a:pPr>
            <a:r>
              <a:rPr sz="1500" spc="-16" dirty="0">
                <a:latin typeface="Cambria"/>
                <a:cs typeface="Cambria"/>
              </a:rPr>
              <a:t>Kurumbapalayam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(Po),</a:t>
            </a:r>
            <a:r>
              <a:rPr sz="1500" spc="-19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Coimbatore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641</a:t>
            </a:r>
            <a:r>
              <a:rPr sz="1500" spc="-16" dirty="0">
                <a:latin typeface="Cambria"/>
                <a:cs typeface="Cambria"/>
              </a:rPr>
              <a:t> 107</a:t>
            </a:r>
            <a:endParaRPr sz="1500" dirty="0">
              <a:latin typeface="Cambria"/>
              <a:cs typeface="Cambria"/>
            </a:endParaRPr>
          </a:p>
          <a:p>
            <a:pPr marR="344488" algn="ctr">
              <a:spcBef>
                <a:spcPts val="663"/>
              </a:spcBef>
            </a:pPr>
            <a:r>
              <a:rPr sz="1750" b="1" dirty="0">
                <a:latin typeface="Cambria"/>
                <a:cs typeface="Cambria"/>
              </a:rPr>
              <a:t>An</a:t>
            </a:r>
            <a:r>
              <a:rPr sz="1750" b="1" spc="-19" dirty="0">
                <a:latin typeface="Cambria"/>
                <a:cs typeface="Cambria"/>
              </a:rPr>
              <a:t> </a:t>
            </a:r>
            <a:r>
              <a:rPr sz="1750" b="1" spc="-6" dirty="0">
                <a:latin typeface="Cambria"/>
                <a:cs typeface="Cambria"/>
              </a:rPr>
              <a:t>Autonomous</a:t>
            </a:r>
            <a:r>
              <a:rPr sz="1750" b="1" spc="-50" dirty="0">
                <a:latin typeface="Cambria"/>
                <a:cs typeface="Cambria"/>
              </a:rPr>
              <a:t> </a:t>
            </a:r>
            <a:r>
              <a:rPr sz="1750" b="1" spc="-6" dirty="0">
                <a:latin typeface="Cambria"/>
                <a:cs typeface="Cambria"/>
              </a:rPr>
              <a:t>Institution</a:t>
            </a:r>
            <a:endParaRPr sz="1750" dirty="0">
              <a:latin typeface="Cambria"/>
              <a:cs typeface="Cambria"/>
            </a:endParaRPr>
          </a:p>
          <a:p>
            <a:pPr marL="1110853" marR="1450975" algn="ctr">
              <a:spcBef>
                <a:spcPts val="388"/>
              </a:spcBef>
            </a:pPr>
            <a:r>
              <a:rPr sz="1500" spc="-6" dirty="0">
                <a:latin typeface="Cambria"/>
                <a:cs typeface="Cambria"/>
              </a:rPr>
              <a:t>Accredited</a:t>
            </a:r>
            <a:r>
              <a:rPr sz="1500" spc="-4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50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NBA</a:t>
            </a:r>
            <a:r>
              <a:rPr sz="1500" spc="-16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AICTE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and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Accredited</a:t>
            </a:r>
            <a:r>
              <a:rPr sz="1500" spc="-9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NAAC</a:t>
            </a:r>
            <a:r>
              <a:rPr sz="1500" spc="-3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UGC</a:t>
            </a:r>
            <a:r>
              <a:rPr sz="1500" spc="-47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with</a:t>
            </a:r>
            <a:r>
              <a:rPr sz="1500" spc="-28" dirty="0">
                <a:latin typeface="Cambria"/>
                <a:cs typeface="Cambria"/>
              </a:rPr>
              <a:t> </a:t>
            </a:r>
            <a:r>
              <a:rPr sz="1500" spc="-113" dirty="0">
                <a:latin typeface="Cambria"/>
                <a:cs typeface="Cambria"/>
              </a:rPr>
              <a:t>‘A’</a:t>
            </a:r>
            <a:r>
              <a:rPr sz="1500" spc="-3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Grade </a:t>
            </a:r>
            <a:r>
              <a:rPr sz="1500" spc="-13" dirty="0">
                <a:latin typeface="Cambria"/>
                <a:cs typeface="Cambria"/>
              </a:rPr>
              <a:t>Approved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AICTE,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New</a:t>
            </a:r>
            <a:r>
              <a:rPr sz="1500" spc="-16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Delhi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&amp;</a:t>
            </a:r>
            <a:r>
              <a:rPr sz="1500" spc="-38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Affiliated</a:t>
            </a:r>
            <a:r>
              <a:rPr sz="1500" spc="-19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to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Anna</a:t>
            </a:r>
            <a:r>
              <a:rPr sz="1500" spc="-22" dirty="0">
                <a:latin typeface="Cambria"/>
                <a:cs typeface="Cambria"/>
              </a:rPr>
              <a:t> University,</a:t>
            </a:r>
            <a:r>
              <a:rPr sz="1500" spc="-47" dirty="0">
                <a:latin typeface="Cambria"/>
                <a:cs typeface="Cambria"/>
              </a:rPr>
              <a:t> </a:t>
            </a:r>
            <a:r>
              <a:rPr sz="1500" spc="-6" dirty="0" smtClean="0">
                <a:latin typeface="Cambria"/>
                <a:cs typeface="Cambria"/>
              </a:rPr>
              <a:t>Chennai</a:t>
            </a:r>
            <a:endParaRPr sz="1500" dirty="0" smtClean="0">
              <a:latin typeface="Cambria"/>
              <a:cs typeface="Cambria"/>
            </a:endParaRPr>
          </a:p>
          <a:p>
            <a:pPr marL="7938" marR="3175" indent="779066" algn="ctr">
              <a:lnSpc>
                <a:spcPct val="161900"/>
              </a:lnSpc>
            </a:pPr>
            <a:endParaRPr lang="en-US" sz="1500" dirty="0" smtClean="0">
              <a:latin typeface="Cambria"/>
              <a:cs typeface="Cambria"/>
            </a:endParaRPr>
          </a:p>
          <a:p>
            <a:pPr marL="7938" marR="3175" indent="779066" algn="ctr">
              <a:lnSpc>
                <a:spcPct val="161900"/>
              </a:lnSpc>
            </a:pPr>
            <a:r>
              <a:rPr sz="2063" b="1" spc="-28" dirty="0" smtClean="0">
                <a:latin typeface="Cambria"/>
                <a:cs typeface="Cambria"/>
              </a:rPr>
              <a:t>DEPARTMENT</a:t>
            </a:r>
            <a:r>
              <a:rPr sz="2063" b="1" spc="-84" dirty="0" smtClean="0">
                <a:latin typeface="Cambria"/>
                <a:cs typeface="Cambria"/>
              </a:rPr>
              <a:t> </a:t>
            </a:r>
            <a:r>
              <a:rPr sz="2063" b="1" dirty="0" smtClean="0">
                <a:latin typeface="Cambria"/>
                <a:cs typeface="Cambria"/>
              </a:rPr>
              <a:t>OF</a:t>
            </a:r>
            <a:r>
              <a:rPr sz="2063" b="1" spc="-13" dirty="0" smtClean="0">
                <a:latin typeface="Cambria"/>
                <a:cs typeface="Cambria"/>
              </a:rPr>
              <a:t> </a:t>
            </a:r>
            <a:r>
              <a:rPr lang="en-US" sz="2063" b="1" spc="-13" dirty="0" smtClean="0">
                <a:latin typeface="Cambria"/>
                <a:cs typeface="Cambria"/>
              </a:rPr>
              <a:t>INFORMATION TECHNOLOGY</a:t>
            </a:r>
          </a:p>
          <a:p>
            <a:pPr marL="7938" marR="3175" indent="779066" algn="ctr">
              <a:lnSpc>
                <a:spcPct val="161900"/>
              </a:lnSpc>
            </a:pPr>
            <a:r>
              <a:rPr sz="2063" b="1" dirty="0" smtClean="0">
                <a:latin typeface="Cambria"/>
                <a:cs typeface="Cambria"/>
              </a:rPr>
              <a:t>COURSE</a:t>
            </a:r>
            <a:r>
              <a:rPr sz="2063" b="1" spc="-47" dirty="0" smtClean="0">
                <a:latin typeface="Cambria"/>
                <a:cs typeface="Cambria"/>
              </a:rPr>
              <a:t> </a:t>
            </a:r>
            <a:r>
              <a:rPr sz="2063" b="1" dirty="0" smtClean="0">
                <a:latin typeface="Cambria"/>
                <a:cs typeface="Cambria"/>
              </a:rPr>
              <a:t>NAME</a:t>
            </a:r>
            <a:r>
              <a:rPr sz="2063" b="1" spc="-44" dirty="0" smtClean="0">
                <a:latin typeface="Cambria"/>
                <a:cs typeface="Cambria"/>
              </a:rPr>
              <a:t> </a:t>
            </a:r>
            <a:r>
              <a:rPr sz="2063" b="1" dirty="0" smtClean="0">
                <a:latin typeface="Cambria"/>
                <a:cs typeface="Cambria"/>
              </a:rPr>
              <a:t>:</a:t>
            </a:r>
            <a:r>
              <a:rPr sz="2063" b="1" spc="-16" dirty="0" smtClean="0">
                <a:latin typeface="Cambria"/>
                <a:cs typeface="Cambria"/>
              </a:rPr>
              <a:t> </a:t>
            </a:r>
            <a:r>
              <a:rPr lang="en-US" sz="2063" b="1" spc="-6" dirty="0" smtClean="0">
                <a:latin typeface="Cambria"/>
                <a:cs typeface="Cambria"/>
              </a:rPr>
              <a:t>23CSB201 - OBJECT ORIENTED PROGRAMMING</a:t>
            </a:r>
          </a:p>
          <a:p>
            <a:pPr marL="7938" marR="3175" indent="779066">
              <a:lnSpc>
                <a:spcPct val="161900"/>
              </a:lnSpc>
            </a:pPr>
            <a:r>
              <a:rPr lang="en-US" sz="2063" b="1" spc="-6" dirty="0">
                <a:latin typeface="Cambria"/>
                <a:cs typeface="Cambria"/>
              </a:rPr>
              <a:t>	</a:t>
            </a:r>
            <a:r>
              <a:rPr lang="en-US" sz="2063" b="1" spc="-6" dirty="0" smtClean="0">
                <a:latin typeface="Cambria"/>
                <a:cs typeface="Cambria"/>
              </a:rPr>
              <a:t>					</a:t>
            </a:r>
            <a:r>
              <a:rPr sz="1750" dirty="0" smtClean="0">
                <a:latin typeface="Cambria"/>
                <a:cs typeface="Cambria"/>
              </a:rPr>
              <a:t>I</a:t>
            </a:r>
            <a:r>
              <a:rPr sz="1750" spc="-19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YEAR</a:t>
            </a:r>
            <a:r>
              <a:rPr sz="1750" spc="-13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/</a:t>
            </a:r>
            <a:r>
              <a:rPr sz="1750" spc="-9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II</a:t>
            </a:r>
            <a:r>
              <a:rPr sz="1750" spc="-28" dirty="0" smtClean="0">
                <a:latin typeface="Cambria"/>
                <a:cs typeface="Cambria"/>
              </a:rPr>
              <a:t> </a:t>
            </a:r>
            <a:r>
              <a:rPr sz="1750" spc="-6" dirty="0" smtClean="0">
                <a:latin typeface="Cambria"/>
                <a:cs typeface="Cambria"/>
              </a:rPr>
              <a:t>SEMESTER</a:t>
            </a:r>
            <a:endParaRPr sz="1750" dirty="0" smtClean="0">
              <a:latin typeface="Cambria"/>
              <a:cs typeface="Cambria"/>
            </a:endParaRP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sz="1750" dirty="0" smtClean="0">
                <a:latin typeface="Cambria"/>
                <a:cs typeface="Cambria"/>
              </a:rPr>
              <a:t>Unit</a:t>
            </a:r>
            <a:r>
              <a:rPr sz="1750" spc="-56" dirty="0" smtClean="0">
                <a:latin typeface="Cambria"/>
                <a:cs typeface="Cambria"/>
              </a:rPr>
              <a:t> </a:t>
            </a:r>
            <a:r>
              <a:rPr lang="en-US" sz="1750" dirty="0" smtClean="0">
                <a:latin typeface="Cambria"/>
                <a:cs typeface="Cambria"/>
              </a:rPr>
              <a:t>I - INTRODUCTION </a:t>
            </a:r>
            <a:r>
              <a:rPr lang="en-US" sz="1750" dirty="0">
                <a:latin typeface="Cambria"/>
                <a:cs typeface="Cambria"/>
              </a:rPr>
              <a:t>TO </a:t>
            </a:r>
            <a:r>
              <a:rPr lang="en-US" sz="1750" dirty="0" smtClean="0">
                <a:latin typeface="Cambria"/>
                <a:cs typeface="Cambria"/>
              </a:rPr>
              <a:t>OOP</a:t>
            </a: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sz="1750" spc="-6" dirty="0" smtClean="0">
                <a:latin typeface="Cambria"/>
                <a:cs typeface="Cambria"/>
              </a:rPr>
              <a:t>Topic</a:t>
            </a:r>
            <a:r>
              <a:rPr sz="1750" dirty="0">
                <a:latin typeface="Cambria"/>
                <a:cs typeface="Cambria"/>
              </a:rPr>
              <a:t>	</a:t>
            </a:r>
            <a:r>
              <a:rPr sz="1750" dirty="0" smtClean="0">
                <a:latin typeface="Cambria"/>
                <a:cs typeface="Cambria"/>
              </a:rPr>
              <a:t>:</a:t>
            </a:r>
            <a:r>
              <a:rPr lang="en-US" sz="1600" dirty="0"/>
              <a:t> </a:t>
            </a:r>
            <a:r>
              <a:rPr lang="en-US" sz="1600" dirty="0" smtClean="0"/>
              <a:t>Comments</a:t>
            </a: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lang="en-US" sz="1750" dirty="0" err="1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Mrs.R.Sivagami</a:t>
            </a:r>
            <a:r>
              <a:rPr lang="en-US" sz="1750" dirty="0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 </a:t>
            </a:r>
            <a:r>
              <a:rPr lang="en-US" sz="1750" dirty="0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– AP/IT</a:t>
            </a:r>
            <a:endParaRPr lang="en-US" sz="175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endParaRPr sz="1750" dirty="0">
              <a:latin typeface="Cambria"/>
              <a:cs typeface="Cambria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5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COMMENTS/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912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444" y="303949"/>
            <a:ext cx="8229600" cy="1143000"/>
          </a:xfrm>
        </p:spPr>
        <p:txBody>
          <a:bodyPr/>
          <a:lstStyle/>
          <a:p>
            <a:r>
              <a:rPr lang="en-US" dirty="0"/>
              <a:t>Importance of Comments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100361" y="6311589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10/12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20576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user interaction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Faster execution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Useful in automation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680" y="2156233"/>
            <a:ext cx="7446640" cy="280018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– Questions to Solve</a:t>
            </a:r>
            <a:endParaRPr dirty="0"/>
          </a:p>
        </p:txBody>
      </p:sp>
      <p:sp>
        <p:nvSpPr>
          <p:cNvPr id="4" name="Footer Placeholder 5"/>
          <p:cNvSpPr txBox="1">
            <a:spLocks/>
          </p:cNvSpPr>
          <p:nvPr/>
        </p:nvSpPr>
        <p:spPr>
          <a:xfrm>
            <a:off x="200722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11/12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35070" y="2167338"/>
            <a:ext cx="402373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comments in Java?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List types of comments.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Write a Java program with comments.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428" y="91012"/>
            <a:ext cx="844743" cy="5913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235" y="0"/>
            <a:ext cx="9144000" cy="6858000"/>
          </a:xfrm>
          <a:prstGeom prst="rect">
            <a:avLst/>
          </a:prstGeom>
        </p:spPr>
      </p:pic>
      <p:sp>
        <p:nvSpPr>
          <p:cNvPr id="3" name="Footer Placeholder 5"/>
          <p:cNvSpPr txBox="1">
            <a:spLocks/>
          </p:cNvSpPr>
          <p:nvPr/>
        </p:nvSpPr>
        <p:spPr>
          <a:xfrm>
            <a:off x="100362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83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118" y="2528302"/>
            <a:ext cx="6563764" cy="25571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75" y="320257"/>
            <a:ext cx="8229600" cy="1143000"/>
          </a:xfrm>
        </p:spPr>
        <p:txBody>
          <a:bodyPr/>
          <a:lstStyle/>
          <a:p>
            <a:r>
              <a:rPr lang="en-US" dirty="0"/>
              <a:t>Introduction to Comments</a:t>
            </a:r>
            <a:endParaRPr dirty="0"/>
          </a:p>
        </p:txBody>
      </p:sp>
      <p:sp>
        <p:nvSpPr>
          <p:cNvPr id="4" name="AutoShape 2" descr="data:image/png;base64,iVBORw0KGgoAAAANSUhEUgAAAzIAAAJyCAYAAAAfGvX1AAAQAElEQVR4AeydBYAUx9LHa3b33P047nCH4CGQhLgTd3d3d09ePC9uL/LF7ZG8uJIggQQI7i7n7n4rX1Xf7nEQ5GRlZucPXd09szPdVb/em5nalrEQ/oEACIAACIAACIAACIAACICAwQjAkTFYg0FdPRCADiAAAiAAAiAAAiAAAoEmAEcm0C2A+kEABEDADARgIwiAAAiAAAh4mQAcGS8DRXEgAAIgAAIgAAIg4A0CKAMEQGD3BODI7J4PPgUBEAABEAABEAABEAABENAhgZ04MjrUEiqBAAiAAAiAAAiAAAiAAAiAQDsCcGTawUAWBLpMACeCAAiAAAiAAAiAAAj4lQAcGb/iRmUgAAIgAAIeAkhBAARAAARAoDsE4Mh0hx7OBQEQAAEQAAEQAAH/EUBNIAAC7QjAkWkHA1kQAAEQAAEQAAEQAAEQAAFjEOiYI2MMW6AlCIAACIAACIAACIAACICASQjAkTFJQ8NM/xNAjSAAAiAAAiAAAiAAAr4jAEfGd2xRMgiAAAiAQOcI4GgQAAEQAAEQ6DABODIdRoUDQQAEQAAEQAAEQEBvBKAPCJiXABwZ87Y9LAcBEAABEAABEAABEAABwxLosiNjWIuhOAiAAAiAAAiAAAiAAAiAgOEJwJExfBPCAAMRgKogAAIgAAIgAAIgAAJeIgBHxksgUQwIgAAIgIAvCKBMEAABEAABENg5ATgyO+eCvSAAAiAAAiAAAiBgTALQGgRMQgCOjEkaGmaCAAiAAAiAAAiAAAiAQDAR8KYjE0xcYAsIgAAIgAAIgAAIgAAIgICOCcCR0XHjQDUzEICNIAACIAACIAACIAACXSEAR6Yr1HAOCIAACIBA4AigZhAAARAAARBgAnBkGAICCIAACIAACIAACAQzAdgGAsFIAI5MMLYqbAIBEAABEAABEAABEACBICfgY0cmyOnBPBAAARAAARAAARAAARAAgYAQgCMTEOyoFAR2QwAfgQAIgAAIgAAIgAAI7JEAHJk9IsIBIAACIAACeicA/UAABEAABMxHAI6M+docFoMACIAACIAACIAACICA4QnAkTF8E8IAEAABEAABEAABEAABEDAfAf87MuZjDItBAARAAARAAARAAARAAAS8TACOjJeBojgQ8AUBlAkCIAACIAACIAACILA9ATgy2/PAFgiAAAiAQHAQgBUgAAIgAAJBTgCOTJA3MMwDARAAARAAARAAgY4RwFEgYCwCcGSM1V7QFgRAAARAAARAAARAAARAgAnowpFhPRBAAARAAARAAARAAARAAARAoMME4Mh0GBUOBAFdEYAyIAACIAACIAACIGBqAnBkTN38MB4EQAAEzEQAtoIACIAACAQTATgywdSasAUEQAAEQAAEQAAEvEkAZYGAjgnAkdFx40A1EAABEAABEAABEAABEACBnRPQqyOzc22xFwRAAARAAARAAARAAARAAASYABwZhoAAAsFBAFaAAAiAAAiAAAiAgHkIwJExT1vDUhAAARAAgR0JYBsEQAAEQMCwBODIGLbpoDgIgAAIgAAIgAAI+J8AagQBvRCAI6OXloAeIAACIAACIAACIAACIAACHSZgIEemwzbhQBAAARAAARAAARAAARAAgSAnAEcmyBsY5pmcAMwHARAAARAAARAAgSAlAEcmSBsWZoEACIAACHSNAM4CARAAARAwBgE4MsZoJ2gJAiAAAiAAAiAAAnolAL1AICAE4MgEBDsqBQEQAAEQAAEQAAEQAAEQ6A4BYzsy3bEc54IACIAACIAACIAACIAACBiWABwZwzYdFAeBrhHAWSAAAiAAAiAAAiAQDATgyARDK8IGEAABEAABXxJA2SAAAiAAAjokAEdGh40ClUAABEAABEAABEDA2ASgPQj4ngAcGd8zRg0gAAIgAAIgAAIgAAIgAAJeJhB0joyX+aA4EAABEAABEAABEAABEAABHRKAI6PDRoFKIOBnAqgOBEAABEAABEAABAxHAI6M4ZoMCoMACIAACASeADQAARAAARAINAE4MoFuAdQPAiAAAiAAAiAAAmYgABtBwMsE4Mh4GSiKAwEQAAEQAAEQAAEQAAEQ8D0BMzgyvqeIGkAABEAABEAABEAABEAABPxKAI6MX3GjMhAwCgHoCQIgAAIgAAIgAAL6JgBHRt/tA+1AAARAAASMQgB6ggAIgAAI+JUAHBm/4kZlIAACIAACIAACIAACHgJIQaA7BODIdIcezgUBEAABEAABEAABEAABEAgIAZM6MgFhjUpBAARAAARAAARAAARAAAS8RACOjJdAohgQCHoCMBAEQAAEQAAEQAAEdEQAjoyOGgOqgAAIgAAIBBcBWAMCIAACIOA7AnBkfMcWJYMACIAACIAACIAACHSOAI4GgQ4TgCPTYVQ4EARAAARAAARAAARAAARAQC8E4Mh4WgIpCIAACIAACIAACIAACICAYQjAkTFMU0FRENAfAWgEAiAAAiAAAiAAAoEiAEcmUORRLwiAAAiAgBkJwGYQAAEQAAEvEYAj4yWQKAYEQAAEQAAEQAAEQMAXBFAmCOycAByZnXPBXhAAARAAARAAARAAARAAAR0TgCOzm8bBRyAAAiAAAiAAAiAAAiAAAvokAEdGn+0CrUDAqASgNwiAAAiAAAiAAAj4hQAcGb9gRiUgAAIgAAIgsCsC2A8CIAACINAVAnBkukIN54AACIAACIAACIAACASOAGoGASYAR4YhIIAACIAACIAACIAACIAACBiLAByZzrUXjgYBEAABEAABEAABEAABENABATgyOmgEqAACwU0A1oEACIAACIAACICA9wnAkfE+U5QIAiAAAiAAAt0jgLNBAARAAAT2SACOzB4R4QAQAAEQAAEQAAEQAAG9E4B+5iMAR8Z8bQ6LQQAEQAAEQAAEQAAEQMDwBODIdLsJUQAIgAAIgAAIgAAIgAAIgIC/CcCR8Tdx1AcCIEAEBiAAAiAAAiAAAiDQTQJwZLoJEKeDAAiAAAiAgD8IoA4QAAEQAIHtCcCR2Z4HtkAABEAABEAABEAABIKDAKwIcgJwZIK8gWEeCIAACIAACIAACIAACAQjATgyvmhVlAkCIAACIAACIAACIAACIOBTAnBkfIoXhYMACHSUAI4DARAAARAAARAAgc4QgCPTGVo4FgRAAARAAAT0QwCagAAIgICpCcCRMXXzw3gQAAEQAAEQAAEQMBMB2BpMBODIBFNrwhYQAAEQAAEQAAEQAAEQMAkBODJ+amhUAwIgAAIgAAIgAAIgAAIg4D0CcGS8xxIlgQAIeJcASgMBEAABEAABEACBXRKAI7NLNPgABEAABEAABIxGAPqCAAiAgHkIwJExT1vDUhAAARAAARAAARAAgR0JYNuwBODIGLbpoDgIgAAIgAAIgAAIgAAImJcAHJnAtT1qBgEQAAEQAAEQAAEQAAEQ6CIBODJdBIfTQAAEAkEAdYIACIAACIAACIBAKwE4Mq0cEIMACIAACIBAcBKAVSAAAiAQpATgyARpw8IsEACBwBJwuVy9WI5muY3lcZYXWd5i+YTla5ZfWf5kWcKyniWPpYKlmaWRpYhF9i/g9HeWr1jeY3mJ5VGW21muYDmLZQrLBJb4wFqt/9qFEYuwEmbCThgKS2EqbIWxsBbmwl7aQNpC2kTaRtpI2kr2S9tJG0pbSptK20obS1tLm0vby3egl/7JQEMQAIH2BJA3BgE4MsZoJ2gJAiCgUwL8UJzOchjLDSxvssiDbRWru5XlB5anWO5kuY7lEpYzWY5nOYxlEssolgEsGSziiIRwGsaSyiL7x3F6MMsJLOezXMtyD8uTLK+zfMzyHcs8FnnILmQdZrGILvIgfTznh7Bo/LkpgtjKIjaL7cJAWAiTQgZQwSKshJmwE4bCUpgKW2EsrIW5sJc2kLaQNpG2kTaStpL90nbShtKW0qbSttLG0tbS5tL28h3YyvpUsch3Q3SR74p8Z9JZFwQQAAEQAIEuEoAj00VwvjkNpYIACOiZAD+IysPxxZy+wjKTpZT1LWD5leV5lktZ5ME21l6ZRw2b/qLqvz+lihmvUNmvz1DpD49SyVf3UNHUW6jw46up4L2LKO+tsyj3tRMp+8WjaOuzB9KWxyfQlicmUvbzh1HuqydQ/jvnUMGHV1DRf2+mkm/up7Kfn1TlVf31HtUs+oJqV/5E9Rv+oKb8FeRsquPqKY2jySyiizxIf8351SxO1ncdy7csz7JcznIQ7zd0EBtYxBaxSWxbxwY5WcRmsV0YCAthklbb4qQl5Y30e0EdfZ1TQx9tqqLX11bQMyvL6P4lJXTz30V02Z/5dObMXDr2t2w68KctNPbbTTTwyw3Un2WvrzfSPt9vpoN4/9HTsunk6Tl07h95dPmfBXT9/EK6c2ExPby0hJ5eUUbvbqikmUX1lFPXwupQLEfy3RBdnue8fGcKWPdSFvkuyXfqIs6Lg8QfI4AACIAACOyJAByZPRHC5yAAAvom4CPt+IHSyjKZ5U6Wb1iKuCp5OH6b06tZDnDUVyQ25iyhmqVfU/nvLyoHJe8/pylnJOeV46jwk2uo7JenqHLO21Q9/2OqWfwl1a78kerXTqeGzXOpMXcpNRetpZbybHLUFJOzsYZcTju5HM3kqCunloocaipYTY1b/6b6dTOodvl3VL3gM1Ve+e8vUOmP/2LH6G4q+uwGyv+/82nrM5PZITqSCj+6gsp+eoLEiZJ67NWiOmtMNJDjY1luZnmDZTrbJT0FH3B6Gov0NvBu/QbRkUV0FZ2rWNPpLGKL2CS2iY2UX2+nP9iJEGfivsXFdNasPJrADshwdkRO+D2HLpqTT9fPK6S7FxXT48tL6aXV5fQeOx5fbK2mX/Lr6K+SBlpe0URbaluorMlBzU4X2Vmq2REqbLDTZt6/qrKJFpY1qnp+zq+lr7Nr6JPNVfT2+kp6eU05PcCO0fns5Oz/4xblBB3+y1a6/K8CeoLr+3xLNf1d2kDlTY5E1v8AFvlOvcPperYvn+UzlmtZ9mHBvZrBIIAACIDAjgRwcdyRCLZBAARMSYAfFmWI2AmcPsYyjSFUssxieZzlOFdLY0rDxj+pfNpzrU4D955kP3eoVvD+xVT63UNU9de7ykFpLtmonBE+JyDBUVNCDVv+puqFnysnqpB7fnJeOpq2PLUfSe9Oydf3UuXst6hu9TRyOzixrOi5LJ+zyNC0H9l+eYAextu6CKzPMBbR6UdWSIaGia6ic6w4LD/k1ipH5AbuEZFelKFfbaRJP2xWPSXiTLy/sYr+LK6nInZA+PyABHGC1lU30895tfTa2gq6bUERnTojl8Z8u0mTXh5xrh7hnpxp3FNUb3fKkLPTWdGXWOaySLt8xwzuZzmGJYX3dSvgZBAAARAIBgJwZIKhFWEDCIBAlwjwA+FgFulx+ZMLyGP5iuUulkO5ZySqcesCkt6Ugg8vZ0dgX63w02upat4HpIZxce8JH2eY4GppXuD6wgAAEABJREFUIOndqV3xA1XMfJWKv7ydxMHJfeMUkmFv9RtmE3tgLjboKBZ5gF7JbGSyuzh2h3Peyvv9EqQuFqlT6l7Ala5kEZ2OcrjINb2wjh7ih/5DuYdDHJar5haooWFfcY+I9KKwI8CHGydIL48Md3trfSVdwj1F7IhpJ3KvkfQUzSispxanK4atmcLyEMv3LDIkTebbyHd3MG8jgAAI+J4AatAhATgyOmwUqAQCIOA7AvyAHMVyLssXXIsMFZMel0nkclkac5dQ1dz31BCx7GcP1sSBqZjxColDw8cGZWgp3Uwy7K3os+u3OWvcu9RcuEbsHceROHa/cLqZmb3LchrnfRKkbJZ3ufDNLFKn1D1uZWWT6sW4YHYeDf1qg3bh7Hx6hx/6N3APBx8XlGFxeaOauyM2j/xmkyZD1GT429ySBmJvU5zKSWy4fHdXM7MvWOQ7HcX7EEAABEDANATgyOi9qaEfCICAVwjwg96BLM9zYatYPmA5mZwOqlvzG5V8cx/lvHwMFbx3MZX/9oIaIuZsVhPn+TDzBJe9mdTwud9fpLy3z6bc10+m0h8fo7pVP5OjvkJW6rqAaXzOHFewPMjS7eFnUgaLlLVCyma5oKzJkfFNTg3ds6iYDvl5Kx0zLVvNK5HeiSbukuFjTBWkh0kWDXhmZRmdMTNXLTZw09+F9GNeLdldLmFxMkfynV7FLJ9nOZC3EUAABEAg6AnAkQn6JoaBIGA+Ah6L+YGuP8utLHN43wyWG1h6SQ9L+bRnKee1E7XiL26j2uXfe+aL8McIHgItZVuoZtFUKv7fXTIMzVr02Q0kQ9PI5RQH5gE+ToafiWPT6V4abhOZsC9zXVZyOVLWcFlFTCbhT/phs/W6eYX04aYq2ljTzB8jtCcgc32+3FpDV/5VQAf/tFWTuTXSU8PH9GKR7/gM5juHRb77/XkfAgiAAAgEJQE4MkHZrDAKBMxNgB/gTmD5lClI78vTnO7bUrrJKfNdZHUvGTJWNe8jkiWS+TOEDhCQ3hpZ5lkWC8h941St8o83SBwdPlWcGHZmnOLUPMDcxcnh3f8M8hmLHOPpfTlNVgB7fW0FHflrtlpFTJZFNmOvyz9pdWxPdl0LydyaM7inRhYMkOFn66ubnXz2vizy3V/FzD9lOYG3dxfwGQiAAAgYjgAcGcM1GRQGARDYFQF+WDuf5Xf+XCbtn+GoK7fWLPqCij67nvjh2yLzXWSiPn+O0A0C4sBUzHqD8v5zGoljIw4OkSYOzINEJA4NOzYucXB4k4jbpH3vixwzXOaAyLLI8k4WmdS+pqpJHYuo6wRkwQAZfnbYL1stMo9I3pFT1uSQ+TRncKlfcTv8znI+5xFAAAS8QgCFBJoAHJlAtwDqBwEQ6BYBfjCLZpGleRdwQe+xHCwT1eUdK7mvnWiVtF5W5OIPELxLwOV0qKFmRZ/dQPnvXkjVf3+i3n/DtYgTw86Ms5jbppi3ZQiZ7CMZPnb8bzkkq3LJssj8GYIPCMjKbvKOnAN/2mKVdGWlchQP5qre4zaR1ejkbyaatxFAAARAwLAE4MgYsOmgMgiAgPqVP4MfyO5hFotZZGnecc3FG9SLIPPeOZekJ8bZVMsfIfiDQFPeMir75WnKe/N0lco2kZZCRCkOl4vkhZH9vlivho8trWjk3Qj+IFDT4iTpmTnut2ySHjB3z5esRid/M4vlb4hFFnLwhzqoAwRAAAS8SgCOjFdxojAQAAFfE+CHrqEsT3I94sA8yumAltJN6uE5/51z1IsgySVTBPiTbQE5PxFw1JWrnhnpoamc/SY5G6rIqml0ZEY0rTpxAD05Ls1PmqCa9gRksTfpATuWe8MeXFJC61uXrh7Ax8jfkDg0T/Lf1VDeRgABEAABwxCAI2OYpoKiIGBuAvyQNZDldaYgDsztnKa2lG+l8mn/pjzugZFhTS5HC+9G0AuBipmv0dZ/H6x6x+SFnOFWjc7sG0vLju9Ht41I0ouaptKjxemi/9tQSdJD8+iyUtrUuipcKkOQvylxaF7nv7OBvE1EiEEABEBA3wTgyOi7faAdCIAAE+AHqxs5+YPlCpYwWW1M3veSzw5M1bwPydWCoUrMRbdB5ilteWoy1a2ZRi6HneJCrXTtkESaN6UvXTQgXrd6B7NiDdxF8+a6Cjru9xx6bHkpyepnbG8Yi/yN/eH+m+NNBBAAgU4RwMF+JQBHxq+4URkIgEBnCPDD1KEsv/I5z7Gk2asLqWL6y6oHpmrue+RsquPdCMYg4KTiL26n3NdPooYt82WSE6VH2OjB0Sk0/cg+dExPzDsPRDvWtjjpjbXs0PyWQ0+tKKP8eruoIeP/npO/PZZDZQcEBEAABPRIAI6MHlul8zrhDBAIKgL88JTK8m82ahrLYY7aEpcMU8p/+xyq/PMdNe+C9yMYkIC9Mo8KP7qSCj68jJoK1ygL+sWE0GuTetC3h2bRuKRwtQ+RfwlUNjvolTXldOxv2fTsyjIqarS7WIPDWKbJ3yKLDD/jTQQQAAEQ0A8BODL6aQtoAgIgwAT4gekiTv5guYlFTRzPe/scTSaOO+orZJeXBMUEkkBj9iLKf/tsKv7qbmopz1aqjEwIp6kHZdGrE3uobUT+J1DW5KAXV7NDMy1Hk7k0bg3kb1GGm8nfpnsXEhAAARAIPAE4MoFvA2gAAiDABNiBGc8ylbPvsAySlciKv7xdrUbmqC0l/AtOAnUrf6Lc106ksl//TdzzRhaNaEpmNM05ug/tnRwRnEYbwKriRjs9uKSErppb4FnhbBCr/Y7L5ZrKf6fjOY8AAiAAAgEnAEcm4E0ABUAABPjB6EGmIL0wp3CqVrkq+PAKqls9TTYhJiBQPf9Dyn7hSKpd9i25XE7KjAqhTw/sSQ+NllfRmACATk38IbeWzpyVq95F41ZR/kald0b+Zt27kIAACOyOAD7zHQE4Mr5ji5JBAAT2QMDlcg1m+ZoPe4AlXOZPlHx9L8kqV466Mt6FYDYCJd8+QMX/vYnsNSVk0zS6cEA8/XhYL0oJt5kNhW7sLW100N2LiumG+YWe1c1kItMD8rfLMlg3ikIREAAB0xGAIxO0TQ7DQEDfBPgB6EzWUFYkO55T9Ut8wQeXUe2KH2QTYmIC9ev/oJwXj6T69bMUhWHxYTTrqN505eAEtY0oMAS+yq6hM2bm0tSt1R4F5G/3V/ffsmcfUhAAARDwGwE4Mn5DjYpAAAQ8BPjB50nOf8KS5agpptLvHyb5JV6WV+Z9gQuoWVcEij6/kcp+/Bc5G6sp0mahu/ZKpo8O6KkrHc2mjCzPfMvfRXT7wiIqbFBLNWcxg0/cf9OcRQABEAAB/xGAI+M/1qgJBExPgB92xrD8wiBuZ6G6VT+TzIWpWfKVbEJA4B8Eqhd9QVufPYgac5eoz/ZPjaRFx/WjY7Ni1DaiwBD4bHM1nTUrj77JqSG3BrfL3zbLGPc2EhAAARDwOQE4Mj5HjApAAASEAD/gXMypODGHOxqqXGU/P0HF/7uLWsq38m4EENg9gYL3LqbKWa+Ts6WJksKs9PI+6fTihPTdn4RPfUpgU00zXTevkO5bXEKVzQ5578zhXOEv7r91ziKAAAjsggB2e4kAHBkvgUQxIAACOyfADzWRLC/xp2+zJNevnU6FH16uVS/4nDcRQKDjBCr++A/lvXEyNRdvII1PO6FXDM06uo8adsabCAEi8P7GSjpzZp72c36taJDM0dvyN88SyXkEEAABEPAZATgyPkOrw4KhEgj4mQA/yIzgKqUX5lpOqWreR1Q09RZ+EF0vmxAQ6DQBe1UB5b15Ookj7HI6qHdUCM05pg/1iQ7tdFk4wXsEVlc10eV/FtD7G6s8hcrfvPTOjPbsQAoCIAAC3iYAR8bbRFEeCICAIsBOjIyVlxdc7ic7yn59hsqnPStZQwmU1SeBMhmaOPVmcrU0UmKolX48LIvGJcmqwPrU1yxa3be4mJ5b1bZ0uvzt/4+vBQeaxX7YCQIg4F8CcGT8yxu1gYApCPCDywQ29DsW9Y4J6YWpnv8xbyKAgPcI1K//gwo/vZaczXVqeNlnB2bSkRlR3qsAJXWJwPOryumeRcWec/twRpyZEzhFAAEQAAGvEoAj41WcKAwEQICdGPkV9i8mkWGvLqK8t8+m+rXTeRMBBLxPoDF7EeW8dLRaojnEotHrkzLozD6x3q8IJXaKwIebquiSOflU0eyQ8+QFQOLMnCUbEBAAgZ0RwL6uEIAj0xVqOAcEQGCnBNiJOYg/mM1iady6gPLeOpOaC9fwJgII+I6As7FWLdHsqCsn9mXoyfFpdCVenuk74B0seVpBHR0zLZvWVzfLGbI+w8d8jbhINiAgAAIg4A0CcGS8QdHAZUB1EPAWAX5AkaVXp0t58l6Ygg8vJ2dDlWxCQMAvBLKfP4zsNa1DmuTlmXfuJQto+aVqVLILAvICzcN+2UpzSxo8R7zD14qrPBtIQQAEQKA7BODIdIcezgUBEFAE+MHkRM7I6mRUMeMVKv3+Yd4M2gDDdEwg58WjyF6ZpzS8intlHhubqvKIAkvgjJm59HVOjUeJV/macaNnAykIgAAIdJUAHJmuksN5IAACigA/kFzJmf+xUPH/7qTKOfK6GMI/EAgYgZxXjqPmonWq/nP6xamXZ6oNRAEkQHT9vEJ6YnmpR4fn+Npxp2cDKQiAAAh0hQAcma5QwzkgAAKKAD+IPMCZ11go/51zqW6V6pSRTQgIBJSAzM+q3zhH6XBcVgy9u3+GyiMKLIHX1lbQ+X+09pixJo/zNeRBThFAAAR2RgD79kgAjsweEeEAEACBnRHgBxD5NVU9hGx99iBqKli1s8OwDwQCRqDo0+uoZtEXqv6D06PgzCgSgY9mFtXT+O82eRR5gK8l0qvr2UYKAiAAAh0mAEemw6hMcyAMBYE9EuAHDxnf/rgcmP3C4WrpW8lDQEBvBEp//BeV//a8UkucmTtGJKs8osASKGl00MhvNnqUeI2vKTLPzrONFARAAAQ6RACOTIcw4SAQAAEPAX7gkBWHnpPtwk+uIUdt21u8ZZdJBWbrmUDV3Pepav5HSsWrhyTQlMwYlUcUWAJVzU467rccjxLynpnDPRtIQQAEQKAjBODIdIQSjgEBEFAE2ImRd0C8Khvlv79IDZvkvZeyBQEBfRMo//VZqlvzm1Ly1YnpNC4pXOURBZAAV72sopGunVfIORV+4WuMvItKbSACARAAgT0RgCOzJ0L4HARAQBHgB4yzOPMOC9Wu/Imq/npXshAQMAyB4i9uo8a8ZUrfLw7OovQIm8ojCiyBb3Nq6OkVbT270/las19gNULtIKBfAtBsewJwZLbngS0QAIGdEOAHixN4txqb07h1AZV8dTdvIoCA8QgUvHsh2StySGPVpx/Zm2MEPRB4eU05fba52qPKLL7mTPBsIAUBEACBXRGAI7MrMtjfjgCyZibADxQHsv3/x6K1lG6igg8v5ywCCOCOFKcAABAASURBVBiXQM6rJ5CzoZIibRaafXQf4xoSZJrfvrCI5pY0iFXybPI/vvaMkQ0ICIAACOyKgFwsdvUZ9oMACJicAD9IjGYE77IkOBuqqPCTazmL0CECOEjXBHJePZFc9mbKigqh7w7N0rWuZlLuyr8KKL/eLibLi38+4WvQCNmAgAAIgMDOCMCR2RkV7AMBECB+gIhkDC+zqJ+sS759gOzVbZNyeTcCCBiXgLOxmh3za4i/6LRXQjh9dEBP4xoTRJpXNDvosj/zPRYN5szr7msRZxFAAARAYHsCcGS254EtEACBbQSe5KyadFv642NUv34WbyKAQPAQaMxeSGU/PaEM2j81kl6d2EPlEQWWwIrKJrqce2bcWsg1SK5F7k0kIAACOxAw9SYcGVM3P4wHgZ0T4F9AL+ZP1DiyillvUM2iqbyJAALBR6B60X+pat4HyrApmdH0rzGpKo8osAR+zqulh5aWeJS41n1N8mwjBQEQAAFFAI6MwoCo0wRwQtAS4AcGmWCrfgGtXvg5Vf7xRtDaCsNAQAiUT3uO6tZMkyyd0z+Ojs/CCzMVjABH76yvpLdY3Go86b42uTeRgAAIgAARHBl8C0AABHYkIE5Mcv3a6W3DbnY8ANtdI4Cz9Eug+IvbqblwjVqW+f5RKfpV1GSaPcK9Mj/n14rVyRzJtYkTBBAAARBoJQBHppUDYhAAASbAv3jKg8LhjoYqV8Ws13kPAgiYh0DR1FvIZW+ilHArvb2fLJplHtt1bCk9t7KcKpsdLtbxcPc1irMIIAACIIAeGXwHQAAE3AT4AeFMzt7OQpWzXtOai9dLFgICpiFgryqgqvkfK3sP7RFFp/aOVXlEgSWwuqqJnl1Zrrm1uN19rXJvIgEBEPgnAfPsQY+MedoaloLALgnwg4Esc/qUHFC36meqXvC5ZCEgYDoCFdNfIs8Qs7tHymgm0yHQpcHvb6ykb3JqPLo95b5mebaRggAImJQAHBmTNrwvzEaZhiYgTkyWo6aYKmZiSJmhWxLKd5uAZ4hZUpiV3tsfQ8y6DdRLBTy3qpwKG9TLMuUNpnLN8lLJKAYEQMCoBODIGLXloDcIeIkA/7L5ABd1PAvJvJiW8q2ShfiHAGrRIYH2Q8wOSo+iM/tgiJkemmlTTTP9e1WZR5Xj+dr1oGcDKQiAgDkJwJExZ7vDahBQBPhBYDxn7mSh2mXfUs2SryQLAQHTE/AMMRMQd2KImWDQhXy2uZqmbq326HKH+xrm2UYKAiBgMgJwZEzW4DAXBHYgIE5MuL0yjypmvrbDR9gEAXMT8AwxSwi10kcH9DQ3DB1Z/+zKMsquaxGNwjmSaxgnCCAAArslEKQfwpEJ0oaFWSCwJwL8S+ZFfMwpLMqJsVcXShYCAiDgJtB+iNn+qZF0Xv949ydIAkkgv95O4sy4dTjFfS1zbyIBARAwEwE4MmZqbf/bihp1SoBv/Kmsmvols2bRF1S74gfeRAABENiRQPshZrcNT9zxY2wHiMBX2TX00aYqT+13uq9pnm2kIAACJiEAR8YkDQ0zQWAHAuLEDGop3aQm+O/wGTYDSgCV642AZ4hZXKiVPj0QQ8z00j4y8X99dbOoM4gjuaZxggACIGAmAnBkzNTasBUEmAD/cnkoJzexKCfGUde2CpDsgoAACOxAoP0Qs0kpkXhR5g58ArVZ2ujYtooZ0U3ua1ug1EG9IAACASAARyYA0FElCASYgPrlsvrvT6hu9bQAq4LqQcAYBGSImfRgirbXD8UQM+GgB/kht5b+b0OlRxV1bfNsIAUBENg9gWD4FI5MMLQibACBDhLgXyxv5EMPc9SWuCr//D/OIoAACHSUQPnvL6pDe0eH0KUDMfFfwdBB9OqaCipqtLtYlcPc1zjOIoAACJiBABwZM7SyrmyEMoEiwDf4gVy3+sWyeuFUzVFbypsIIAACHSVQv34WNeYtU4dfNihBpYgCT6C40U4fbqzS3JrIxH+51rk3kYAACAQzATgywdy6sA0EtidwC2+myTLLNYumchbBMASgqG4IlP30BJHTQekRNrpleJJu9DK7IrKCmSzLzBzSWORaxwkCCIBAsBOAIxPsLQz7QIAJcG/MUE4uZKGahVPJUV8hWQgIgEAnCTQXrqH6zX+ps87tH6dSRIEnUNbkoA+3Lcd8oVzzAq8VNAABEPA1ATgyviaM8kFAHwTEiQmzV+ZR9eIv9KERtAABgxIo+eZ+ctmbKTHUSg+PTjGoFcGntvTKZNe1iGFhHMk1jxMEEACBThAw3KFwZAzXZFAYBDpHgH+ZzOAz1E29mntjnA1VvIkAAiDQVQLO+kqqW9O64t8pfWK7WgzO8zKByuZ/9MrItc/LtaA4EAABPRGAI6On1jCrLrDb1wQu4gpSW8q3Us1izI1hFggg0G0CJV/fS86mOoq2Wei5vdO7XR4K8A4B6ZXZVKNekpnKJcq1jxMEEACBYCUARyZYWxZ2gQAT4N6YaE5Ub0zNoi/UgxdvIwQBAZgQeAI1S79SShyTGU2R7NCoDUQBJVDb4qSPN1d7dJC5MnIN9GwjBQEQCDICcGSCrEFhDgjsQECcmAHyIr9qrFS2AxpsgkD3CJT/+iw56sop3KrRCxNksazulYezvUPgw42VtL5a9coM4BLlGsiJCohAAASCjAAcmSBrUJgDAjsQUDfxau6NcbU07vARNkEABLpLoHr+x6qIg9OjSF6UqTYQBZRAg8NFMsTMrYS6BrrzSEAABDpNQN8nwJHRd/tAOxDoMgGXy3U+nzyuuXgD1aA3hlEggID3CVT++Q7JaoAhFo0eHyvTMrxfB0rsPAFZinlNVZOcOM59LZQ8BARAIMgIwJEJsgYNFnNgh1cIqF8ixYlxOdSSpF4pFIWAAAhsT6By9ptqxz7JEZgro0gEPmpxolcm8K0ADUDA9wTgyPieMWoAAb8T4F8gT+BKD5aX91WjN4ZRmCLAyAARqFn6DTlqy8jGvTK3Dk8MkBaodkcCMrxsZaXqlTnYfU3c8RBsgwAIGJwAHBmDNyDUB4FdEDhL9quXX7qckoWAAAj4kEDDpr9U6UdmRKsUUeAJOFzUfq6Muib+UyvsAQEQMDIBODJGbj3oDgI7IcC/PPbn3Sc56soddSt/5iwCCICArwlUzX2XyOWizKgQGpMU7uvqUH4HCXyTU0NlTQ4HH36S+9rIWQQQAIFuEdDRyXBkdNQYUAUEvETgJC4ntH7tdKuzqZazCCAAAr4m0FyySU36l3quGJQgCUQHBGpanPRTXq2VVQllkWsjJwggAALBQgCOTLC0ZPDbAQs7TkDdrOvXz+z4GTgSBECg2wTq1k1XZeybEqFSRPog8Gt+nUcRdW30bCAFARAwPgE4MsZvQ1gAAm0EXC7Xgbyxb0vpJmf9htmcRTA3AVjvTwKVs94gl9NBcaFWOq1PrD+rRl27ITC9sI7WVzfLZMF93dfI3RyNj0AABIxEAI6MkVoLuoLAngmoXxzr1k7H3/aeWeEIEPAqAWdzPbWUbFRlntkXjowCoZPop7xazzVRXSN3qxY+BAEQMAwBzx+2YRSGoiAAAjsnwL80RvEn6iZdvw7DypgFAgj4nUDtih9UnSMTMOFfgdBJNK1g2/Ay97VSJ5pBDRAIDgKBsgKOTKDIo14Q8D4BcWJ6NW5dQE35K7xfOkoEARDYI4Gque+Tq6WRQi0a3TYiaY/H4wD/EFhS3khzSxqksl4cybWSEwQQAAGjE4AjY/QWNLX+MH4HAurmjEn+O1DBJgj4mUBTwSpV45TMGJUi0geBX/PbVnFU10p9aAUtQAAEukMAjkx36OFcENAJAZfLNZhVOYmcDlfd2hmcRQCBXRDAbp8TqFnypaqjT3QIDYyVVX/VJqIAE/glv47sfLFkNeSdMnLN5CwCCICAkQnAkTFy60F3ENhGQH5h1OrWzdDslXnb9iIHAiDgdwK1y38gZ2M1aVzzNUMSOUbQA4Hsuhb6Nb9OmkVErpkdVgsHggAI6JMAHBl9tgu0AoHOEjheTqhfh94Y4QABgUATaNi6UKlwQFqkShHpg8Av24aXqWumPrSCFiAQlAT8YhQcGb9gRiUg4DsCLpcrhUufQC4XNWyZz1kEEACBQBOoW/atUiExzEqp4TaVRxR4An8VN5CrVY19+NqZ3ppFDAIgYFQCcGSM2nLQe+cEzLl3bzbb2pi9kBw1JZxFAAEQCDSBOu4ddTla1PCy0/FyzEA3R1v9BQ12WlimVi+T55992j5ABgRAwJAE5A/ZkIpDaRAAgTYC4yXXmLNEEggIdJoATvANAXtVgSp4MoaXKQ56iRaWNnpUgSPjIYEUBAxKAI6MQRsOaoNAOwITJN+Ys1gSCAiAgE4INOWvVJoMisPKZQqETqKF5W2OjLp2dlEtnAYCIKADAnBkdNAIUAEEukrA5XLJ3/Bkl6PFhR6ZrlLEeSDgGwL1q39VBSeEWinMIn+qhH86IDC7qJ7sTpdMlZF5MlYdqAQVQMAkBLxvJq6s3meKEkHAnwRkfkxs45a/NVeLGvftz7pRFwiAwG4ItM6Tsat5MucPiNvNkfjInwTq7E5aUNYoSzBHc737siCAAAgYlAAcGYM2HNTuOIEgP1IcGWrY+neQmwnzQMCYBBw1RUrxQ3tgGWYFQifR36VtP/zspxOVoAYIgEAXCMCR6QI0nAICOiIwWXRpzF4kCQQEvEUA5XiJQGPuMlXS4LgwlSLSB4HZxfUeRdAj4yGBFAQMSACOjAEbDSqDQDsCk50tDa6mvOXtdiELAiCgFwK1y79Tqsg8GZVBpAsCc0saqMHROk/GewqhJBAAAX8TgCPjb+KoDwS8RMDlcg3gonrI/BhOEUAABHRIoGHTX+RyOtQ8mbP6xepQQ/OqNK+kQebJpPK1dIh5KcByEAgwgW5WD0emmwBxOggEkEDrsDLMjwlgE6BqENgzAUd1oTroqAyZW66yiHRAAMPLdNAIUAEEukkAjkw3AeJ0QxIIFqXHiyGNOUslgYAACOiUgGcO214J4TrV0JxqtZvwP86cBGA1CBifABwZ47chLDAvgRFiekv5VkkgOyVgoYi+Eylu4vmUeOgNlHLsA5R66rPU47w3KeOSjynzqq8o6/qfqPfN06nP7XOoz53zqO/dC6jvPYtahfN97phLvW/9g3rd+CtlXf0N9bzkE0o/9z+UesrTlHz0PZRw4JUUO/Y0ihx4AIWmDSJLeLD+6r5TwNjZAQI1S79RRyWG4ZUlCoROok01zR5N1LXUs4EUBEDAOATgyBinraApCOxIYLijvsLlbKzZcb+pti2hkcqJSDjoGko77d/U8/LP2TH5nfrcNZ+dkQWUfvar7MTcyM7MBRQ96gSKGnwwhfcaR2HpQygksRfZYlLJEhFHWkgEadYQIq3dZZHzmi2ULGFRZI1KIltCJoWmD6aI3uMpasihFDP2FIrf/3JKOvouSjv9eep56afU+5ZZJM6QOEcZF39IyceJVNTVAAAQAElEQVTcS1HDjiCy2Aj/zEmgMXshkXuezLFZMeaEoEOrq1ucVN7kkBdjDveZeigYBEDApwTa3bF9Wg8KBwEQ8CIBl8uVzsUltZRt1Tg1TYgcOJlST32GMq/8kh2GGdT3rr+p922zlRMRv98lFDnoIApNGcCOSTz7I27HweXgZ8gqcrQUk71pCzU3rKCm2rnUUPkL1ZZ+RtVFr1FF7iNUtuUGKl5/BhWsPIBylgxgGUQFqw6l4g3nU3n2XVRV8DzVlnxI9ZU/qvObG1ZxednksJeR01lHLpf8uutsbQt2gCzsHIX1GEYxY06m1JOeYF3nk/TuZF37HaWd+RI7QJdRaI+hrccjDnoC/KODsnFcEoaXKRA6iTbWNGusSpL7mspZBBAAgUAT6Ez9cGQ6QwvHgoB+CIwQVYJ9WFlo2mBKOvIOyrzqK3YE/maH5QXuUTmEQpL6kCU8lsjiHqrjdlZaGjdQQ9U0qi58mUo3XqKcka0Le1DO4oGUu3QE5S2fwI7KIVS45nh2UM5l5+U6qsh5gI9/iZ2aT/jc6ezorCGnvZqlkprrl1ND5U9UU/w2VeY9RmVbb6aSDReo8wtWHsTljafcJUMpZ1Ffyl6YSVsXpLOkUtHak7nMl6mp5i92oIrYybFLc5HGvTu2uAyK7L8fJRx4FfW8+CPuvVmonDIZspZy7IMUxc6YOhhRUBFw1JUre/pEc6+fyiHSA4HNtS0eNdQ11bOBFARAwBgE4MgYo52gpc8JGK6C4aIx98hIEjRijUqk+MlXUMaF73FPyxzqeeknFDv+DJIhYB6nxdFSQrtyVvJX7Mu9KmdzD8vDVFfxrXJGAgGnsWa20qFw7QmUu3QvdnIyKG/ZKNWzU1/xNbU0ricX9+Io3TRNOWUyZC161PGUetq/Sebq9Ljg/yh65HGEf8FBwO5euSwjwt1TGBxmGd6KdvNk1DXV8AbBABAwGQE4MiZrcJgbNATUr4fB0CMjD+tpZ7ygJtP3uvFXSjjgCgrruRdZQiNUYzkdtdRUO4+dgHtUb0fu0uG6cFaUcp2I7M0FqmenZONllL9iP8rmXpytC1LZljOpuugNtnE+OeylqkSZqxOeOYpSjnuI+tz1N/W85GOKm3SR+kxXEZTpMIGW8hx1bFIYHBkFQifRJvTI6KQloAYIdI0AHJmuccNZIBBoAurXQ3t5dqD16FL9tugUkmFUvW76jeRhPXLAZDWZnkjjnoomamlYQ9XFb1H+yv0pZ3E/KlxzHDsBb1Iw/muo+p0qcu5jG4+l3CXDlLNWVfBv7rXZxOa6SLNYKTR9CCUecp0ahpZ5xReUeNhNZItNI/wzDoGW0g1K2ZgQ3HYVCJ1Em2tkbptSRl1TVc7HEYoHARDwHgFcUb3HEiWBgD8JqJuu0YaWxY49RS17nHXdDyTDqKyRCczMRY7mPKor/4ZKNl7KPRVZ7MAcQBXZd7NDs44/N1+ozHuC8ldMZKcmjSpyH6Tm+hVELgeRplFIcl+K2+c8yrruR5bvlSMoPViEf7om0JS/SukXZtVUikgfBNr1yKhrqj60ghYgAAI7ENjlJhyZXaLBByCgTwIul6sXaxZrr8zj3ovWSeS8rdtgS8iklBMeJVmOOOnoe9SyxzLfRYaMNVT+TIWrp1DusjFUuulSqq9ofd+Gbo0JgGLVha9SwapDSBYtqMi5h5pq/+Z2b1Ka2GJ7kAzNy7jwPep14zRKOPg6tR+R/gg0F69XSokbk455MoqFHiK700U5dS2iSqz72ip5CAiAgEEIwJExSENBzQAQ0G+V6pfDlnJ9DyuL3ftM6nnpp5R11VcUPeIYkuWIiZzcy7JW9TLIkLHiDedRU90C/ZLWmWbVRW9S4ZopqteqfOvt1FQ7l52aeqWlWihh34taHcYjblf7EOmLgMvZ+sPDqIQwfSlmcm3QK2PyLwDMNzQBODKGbj4ob1ICI8RuvQ4rU70vt8ykJH6YDk0bRKRZ1OphdeVfUv6KyZS/cjJJLwPhX7cI1JS8y07N8ezU9KGyLTeyg7hGlScOoziRvW+dRclT7lP7/Bmhrl0TcDW3Op1D4vAumV1T8v8n7ebJqGur/zVAjSAAAl0lAEemq+RwHggEjkCiVO2oK5NEN5Jy7APU57Y5rb0v4TEkczqa65dS2dZb1ftcSjddSbLssG4UDiJFaks/ZgfxACpefzY11y1iy1xkCYummNEnUZ/b51DKCf8iiy2U9yMEkoCjvlJVPyA2RKWI9EGgpNHhUURdWz0bfkxRFQiAQBcJwJHpIjicBgIBJBAldTtbGiQJuCQffTf1vu0Pih51AmmhEeRyNlJd+ReUs3QkFaw6nGpL3g+4jmZRQN6vU7D6KBKRd9m4XHbSQiLYuTyaenEvWeopT5MlUhZYMAsRfdnpqC1RCmGOjMKgm6jB4fTooq6tng2kIAACeibQqhscmVYOiEHASAQiRVlXS6MkAZOkI26l3vxwHDP2VLKERrED00TyssfsJYOodNNV5LS3PrQFTEETV9xct5iK1p5M+csnkSyo4HI2kWYLo6ghh1Kv63+itDNfJFtClokJBcZ0Z1OdqjjSZlEpIn0QqLe7PIqoa6tnAykIgID+CeBqqv82goY6IqATVdSvhq7mwPTIJB56I8kKZLF7n02W8BhyuZqpvvJHyl02nEo2XkbEPTI64WR6NezNW0kWVMhl57KubCo5nXWkWUMosv/+lHXll5R+7hvs0GQS/vmHgMeRibDK2mX+qRO17JlAPXpk9gwJR4CATgnAkdFpw0AtENgNAfWrodPu3x6ZhIOuIXmBZdzE88kSEccOjJ0aqn6lvGXjqGTDBdwDU70blfFRIAk4nQ1UuvlqylnUl2SRAKe9kshipYjee1Pm5VMp6cg7fakeynYTcDbVqhzeJaMw6CZqRI+MbtoCioBAZwnAkeksMRwPAoEnoBwZf/XIRPTfj7Ku+Zbi97uE1AssXQ5qrJ5B+Sv2peL155CjpSjwRKBBhwnIss053ENTXfA8OR2VpNlCKXb86aqNIwdO7nA5OLDzBJyNNeqkMAtuvQqETqJ2PTLq2qoPtaAFCIBARwjgatoRSjgGBPRFoHVomR8m+6ee+gyln/Ei2eJ7MgEXyQTy/JUHUtG608netIX3IRiVQEXeY5SzeBA1Vv3OJrhUG6ed9jylnfZv3kbwBQFnY7UqNhRDyxQHvUT1dkz210tbQA8Q6CyB7RyZzp6M40EABAJCQP1q6PThZP/YsaeRDCOLGnwIkaYpp6V4/XlqAnlL4zrCv+AhULT+TCrddDX3rBWStHXkoINa50BNOIfwz7sEnI1VqsAQTSWIdEKgwYHJ/jppCqgBAp0mAEem08hwAghsRyAQGz7rkZHVx3qc/xYlHX2XGkbmctZTdeErlLd8AjVU/RIIW1GnHwjIctm5S0dSXfmXJO//kTlQSYffQhkXvke2mFQ/aGCOKhx1FcpQmwWejAKhk6gBPTI6aQmoAQKdJwBHpvPMcAYIBJqAT3pk1GT+G36h8Kyxyj4ZRpa7ZARV5D6kthEFP4HSTVdS0brTqKVxkzI2rOdelHn11yRLbasdXovMWZCjvtWRsXIvpzkJ6NNq9Mjos12gFQh0hAAcmY5QwjEgoC8CypFxeWmOTGj6EOp5+edqMr+80NLRnEelm65Sw8icztZVlvRlPrTxJQFxYPNXTKSa4rfJ8/4ZWWpbHJqIvhN9WXXQl+1xZNAho6+mbjdHRl1b9aVdO22QBQEQ+AcBODL/QIIdIKB7Aq1Dy7zwHpmko+6ijIvep9CUAeRyNbtqSt6j3GVjSIYa6Z4CFPQpgfLsuyh/1QHUXL9c1ROSkEXpZ71Mqac8pbYRdZ6As65cnYSBZQqDbqL6bXNk1LVVN4pBERAAgT0S2JMjs8cCcAAIgIDfCbifg9omqHZJAZkLEzvuNNIsNmqqW0j5y/fTyrfe1qWycFJwErA3bqaCVYdSZf6T5HRw75xmoaghh1HmFV8Ep8E+t8r9p+vzelBBpwhsu5SigToFDgeDQOAJwJEJfBtAg6Aj4HODGqUGzRYmSaclNHUgZV33Q+tcGJfDJQ+phauPJnvz1k6XhRPMQaAq/1nKWTqMmmr+VAaHJPdVK5uFZ41R24g6RsDqXjjBue3BuWMn4iifEmj3glJ1bfVpZSgcBEDAqwTgyHgVJwoDAb8QaJJaNFuoJJ2S2L3PUkPJbLHp5LRXuoo3nKPJQ2qnCsHB5iTgbKTCtSdSbenHyn5Z2Sz93Dcofv9L1Xa3IxMUYItJUlY6XfBkFAidRO0cGXVt1YlaUAMEQKADBODIdAASDgEBnRFQvxpqneyRSTn+EUo64jaS81oa11POkkFag3oZos6sgzq6JlC25UaqyHlQ5lSpYYkJB15NqSc/qWud9aKcJSpFqWJ3qQSRTgiEWdpGlKlrq07U6pAaOAgEzE4AjozZvwGw34gE1M1Ws3a8Rybj4g8peq8pytaGqt8of8V+Ko8IBLpCoLroVZlTxb16rZPXo4YeThmXtPbUdKU8s5xjjUpUpjZjbJnioJeoXY+MurbqRS/oAQIgsGcCXXBk9lwojgABEPApAXWzlZ6VPdUS3msc9brxVwrrMUwdWpn/FBWvP0vlEYFAdwjInKqcJUNIeveknLD0IdTrBrw0VVjsSqyR8eqjpm2rZKltRIElgB6ZwPJH7SDQHQJwZLpDD+eCQEcJePc4NY5b28McGZm7kH72q2SNSiJyObgXZjJV5T/jXU1QmukJSO9eo3uIojU6mfrcMdf0THYFwBoRpz5qcjhVikgfBMKsbY9C6tqqD62gBQiAQEcItP31duRgHAMCIKALAu4emV0PLUs64naSuQuaNYQc9lLaurAH/3K+VhfKQ4ngI1C0/kwq33o7G+YicbD73rOIvPHyTC4wqIIlPFbZ0+69JWobUWAJYGhZYPmjdhDoDgE4Mt2hh3NBIDAEaqVaz0OR5NtL8tH3UOzeZ6pdjTVzKHdJ67AytQMRCPiIQE3Ju7R1QRq5nK0/aktvYMKBV/moNmMWawmPVorX29Ejo0DoJIoJaXsUUtdWnajVVTVwHgiYikDbX6+prIaxIGBsAoWivjWmdQUkyXsk5biHKGbsKWqzsXoWFa09SeURgYC/CGQvyiJ7U+s7ieL3v4zSznjRX1Xrvh4trNWRqYUjo6u2Sgm3evQp8mSQggAIGIOAdxwZY9gKLUEgWAgoR8bmfrmex6iUE/9F0SOPU5uN1dOpaN2pKo8IBPxNIG/53lRXNlVVGzlgfzgzigSRJTRS5apb0COjQOgkSgmzeTSBI+MhgRQEDEIAjoxBGgpqBh+BblikbrbW6G09MqknP0XRw49WRTZU/cpOzBkqjwgEAkWgdPPV6n0zUr84MyknPCpZU4slJELZX90MR0aB0EmUjB4ZnbQE1ACBzhOAI9N5ZjgDBAJNoFgUsLmHlqWd+gxFDT1MdlFD5U9UvP4clUcEAoEmoHFXRAAAEABJREFUIO+bqcx/UqkRPeIYSjriVpXvRmToUzVbuNK/otmhUkT6IJAchqFl+mgJaAECnScAR6bzzHAGCASagHJkrDGplHb6cxQ5+BClT33F11S84XyVRwQCeiFQlf8sVRe0zpOJ3ftsSjzsFr2o5nc9ZEU3qbSiCY6McNCLpIQH+9AyvZCGHiDgfQJwZLzPFCWCgK8JKEcmJCGLIgceqOqqLf2ESjZepvKIQEBvBCryHqWa4neUWnH7nGNaZ8binuy/qFytoK54IAo8gXY9Mmr+YeA1ggYgAAIdJeAzR6ajCuA4EACBThMokTO0kNZhKvKAWLblBtkFAQHdEijPvpPqyr9U+pnRmQlNGUCkaST//i5tkASiEwK9okM8mqj5h54NpCAAAvonYNG/itAQBExDoKOGTvYcWFX4IskDomcbKQjomUDppiupoWqaUtFszkxE/0nKbrxDRmHQTSROTKil1cFkpQ5gQQABEDAQATgyBmosqAoCLperH1P4hIXKtt5OlblYCUpYQIxDoHj92dRUO08p7B1nRhWl+yis515Kx+JGh0oR6YPAkRmt7/Zxa/O5+xrr3kQCAiCgdwJwZPTeQtAPBNwE+AYbytmNLFSZ9zjVlrwrWQgIGI5A4ZrjqLlhpdLbLM5MaHJ/Ze+m2maVItIHgYkprUtib6hrG1W20X2t1YeCvtIC5YJAkBCAIxMkDQkzTEFghlgp8wyqCp6TLAQEDEugYOXBZG/aovSPm3AWRQ09XOWDNbLGpirTlpQ1qRSRPggMjpXfh4gWVG2mOeXrPUqpa61nAykIgIB+CfjTkdEvBWgGAjonwL8Q/ptVnNTcsIpkngHnEUDA8ATylk8gh72MSLNQ8tF3E1nalsGlYPtnCYlUJv1ZUq9SRPogkBbR+p2bVbaWntr4HW2sV4tCTnJfc/WhJLQAARDYJQE4MrtEgw9AQA8EiPiGejlrchO5HFS09iTOIoBA8BAQx9zlspMlIo4yLno/eAxrZ0lYxnDCimWku3+ZkSEkE/2dLhctr8mh8pY6enLDd1TnUL1mN7mvvbrTGwqBAAhsI2DZlkUOBEBAbwT4RnoM6/QGCxWumUJOe4VkISAQNAQaq2dSVcHzyp6w9CGUcuwDKt+tSGcnR/TdR2lUb3eqFJE+CBzRM0opUmnf1ku2ujZfOTPqA6I33Ndg9yYSEAABvRGAI6O3FoE+IOAmwDfQkZz9noVKN19NTXWLJAsBgaAjUJX/FNVX/qjsih55PEXvNUXlgyUKy8CKZXpsy0kprRP9N7cOJ2tTcXrZanp1S+sy4bzze/e1mLPBHWAdCBiRABwZI7YadA56AnzjTGQjX2ehyvynqa5sqmQhIBC0BEo2XEAtDWtIhmAlHXmHyxLa+ms5BcG/kOS+ygqsWKYw6CYaGhemdFlana3S9tEn+XPpi4K/Pbted1+TPdtIQQAEdEIgwI6MTihADRDQH4HXWKVJ4sBUsSPDeQQQCHoChauPVMMnLWHRWo8L3gkae23RKcoWrFimMOgmSnNP9J9exg70TrR6fvPPnpXM5G2mck3eyVHYBQIgEEgCcGQCSR91g8BOCPAvf8/y7tNlKFl5zj2c3SFgEwSClIDT2UClW64nWdgiNHUgpZzwaFBYqoW2DmHCimX6ac50dmJkon+z005b6kt2qdizm370rGR2uvvavMtj8QEIgID/CcCR8T9z1AgCuyTAN8rz+MObXc4ae0X23erXad5GAAHTEGio/JmqC19R9kaPOJpiRp+o8t2NAnV+zOjWlQZdrMDfpQ0cI+iBwNE9o5UaJc01Kt1VVNJcTc9u/JEaHM0OPuZm9zWaswggAAJ6IABHRg+tAB1AgAnwDTKNk3tYqDz7Xpv0yEgeAgJmI1CR9yg1VP3KZmuUePgtZIlM4LwxQ/TI45TiuXUtKkWkDwL7pbb2km2sK9qjQrI08/Obf7a6D7zHfa12bwZ1AuNAQPcE4MjovomgoIkI3Mu2Dq4r/4pqSz/hLAIImJdA8fpzqKVxPcmk//QzXzIsCFlSWpT/vbBOEohOCAyNb53ov7B6S4c0+qF4Kf1WukqOHcyRXKs5QQABEAg0Af05MoEmgvpBIAAE+Bc++dn2WqejxllV8FwANECVIKA/AsUbziOXq5nCegyjuEkX6E/BPWgU1nMkaSHh6qj/W1+pUkT6IJAREUIu/j9jFxP9d6bl+7mz5WWZ8jKga93X7J0dhn0gAAJ+JABHxo+wURUI7IwA3xDlSUf9wldV8G9LS8PqnR222334EASCkYC9cRPVl3+pTIvf72KXyhgoih13mtK2tsVJm2sxtEzB0EF0Vt84smhEJc01VN5c22GNNtUX03u5sz3PTfe6r90dPh8HggAIeJ+A5w/S+yWjRBAAgY4SkHkxExqr/2ib5NzRE3EcCAQ7gdLN15OjpYQsYTFa2hkvetNcn5cV0WeCqmNpRaNKEemDwJl9Y5Uii6u2qrQz0Sd5f9HCqs1yijSuXLslDwEBEAgQATgyAQKPakFACPAvegdw6u6NwZAyZoEAAv8gUJn3hNoX2X8/ihpyiMrrPbKERpI1Jlmp+XV2x3/1Vycg8imBYe75Md8WLe5SPe/nzvGcJ70yB3g2zJHCShDQFwE4MvpqD2hjPgLqF73qwpeosWa2+ayHxSDQAQK1pR9Qc90SIk1Tq5iRAf7FTbqQtdTI4XLRZ1uqOI+gBwKy7LK8P6ba3kBLq7O7pNKiqi30Ud6fnnPVNdyzgRQEQMC/BAzhyPgXCWoDAf8Q4N6YW7mmI5rrV1JVwfOcRQABENgVgaJ1p5LLZSdbbA9KnnLfrg7Tzf7IgZOVLlswN0Zx0Et0br84pcrKmjyVdjX6gHtlNrQu3XyE+1re1aJwHgiAQDcIwJHpBjycCgJdJcA3vpF8btuQMqdj9y9l42M7G3A8CAQVAaejmqRnRoyK3utYCk0ZIFndSkhSX6XbnGK8BFOB0Ek0JilcafJzyXKVdjWqczTR+7ltvegyxEyu6V0tDueBAAh0kQAcmS6Cw2kg0E0C4sTE1ZZ+RPUV33SzKJwOAr4lYA1JobDoiRSdfA7F97yDErIeosTeT1Ny31cppf+7lDroM0of8i31GPYbZYz4izJHLqWsMeup17g8JZKXffKZHCPHyjlyrpQhZUmZUnZ08rkUHjOJrCHyftjt7Srfegc57KWkWUMo5fhHtv/QK1veKSR65LGk2UJVYR9tqlIposAT2D81kqJsFmpwttBvpSu7rdD0stX0XdESKSeOI7mmc4IAAiDgTwJwZPxJG3WBABPg3phLOTnN0VLkwJAyJoGgCwKaJYpCI0dSVOJJFJdxq3JSegz9mR2SDZQ5aiU7Kt9QUp/nKK7HLRSbdhXFpFxAUUmnUmTCMRQRezA7Ovvw+XtRSHh/sob2IIs1jjQtRInkZZ98Fhq5lzpWzpFzpQwpS8qUspP6/JvSBn/NdS6nXmM3s3M0jZL7/Uc5UFFJp1FFzkOKV2j6YIrfX/6U1KauoqihRyh9KpoctKaqSeURBZ7AeQPilBIbW4eEqXx3ow/y5lBZc62DyznNfW3nrMkCzAWBABKAIxNA+KjafAT4RpfOVqtf7qryn7Xamzq//CefjwAC3SYQnXI+pQ36gh2V9Swb2jkNb1B8xu3KSQmNGsMOiVqqto4rXMTyCYt4ErdxejWLvKXyVE6PZjmAZRzLEJYslkSWMLdIXvbJZ3KMHCvnyLlShpQlZUrZUofUVbfNuTpROVDJfV9hB+slLrI1xE08vzWjszgsY4TSaFklnBgFQifR3kkRSpMZ3JOiMl6I8hsr6N3cP6zuou51X+Pdm0hAAAR8TcCojoyvuaB8EPAVAVnKqHdD1S9UU/Kur+pAuSDwDwLRKedR6oAPKHP0Kuo9vpiSej9D4bGT2VGJY4n1HL+ZMz+xvMAizsVhnGZpmhbNMo7lbJYHWZ5heY3lfZYvWH5i+YNlEctallyWCpZmt0he9slncowcK+fIuVKGlCVlStlSh9QVLXWziA6ii+gkuomOvJvIEhZNCQdfp/J6iWLHnkLWyHilzjfZmPumQOggGpkYRklhVrK7HPRZ/jyvavRV4UL6s2K9lNmbI7nGc4IAAiDgDwJwZPxBGXWAABPgX+rk50B1k6stlR+deadfAyozE4FWx+V9yhy5hB2XInZcnqWI+CPJamt9t4nD2UINLZUeJPdxJoydjn4sR7PcyCLOxW+c5vJnAQlSN4voILqITqJbP1ZGenoe5ZQi+uwtiW4kZuxpSpfiRjtN3Vqt8ogCT+D8fq3OZU5DuU+U+aF4qafcC93Xes82UhAAAR8SgCPjQ7goGgR2ICBDaAY31syh+orvd/gImyDQPQIWWywlZD1MPff6m3qNK3A7LkeRNTSDC9aoxVFPxdVraFH2x/Tp3xfRzHXs2ISohzvpKXmUHYZmPtAQwa3rI6zsShnGFTPqeM76KHSi2NDUgSQip3ybg94Y4aAX2S81Uqni7jlReW9GM8vW0OIqNVR4MJcr13pOEEAABHxNAI6MrwmjfBDYRsDdG/Pxtj3IgUA3CcT1uJEyhs+kzFFrKTbtSrKF9SZNs1BjSxXlVy6l+Zvfpg/mnkmvzzyMPltwMc3Z8DKV1KylYRnHkfufOATurHEStzPztmgcPfokSQIuCQdeRaRp1ORw0cNLSwn/9EFgWFwY9Yi0kYv//7dgvs+U+r5YrWAm5atrvWTMKrAbBPxFAI6Mv0ijHlMTcLlcZzGAfZrrFlNd2X85iwACXScgw8bSh3zPPS+5rvied1NIxFB+frZSXVMJrcr/Vjkub/5xNH2x6Cqax45MZX32dpUN7TGF0mOHy74iTdP+IxmDijgyG8IzR1H0XlMCbkJEn32UDnNL61WKSB8E7hmVTBqrIsPKypprOeebIO+mWV2bL4Xv477mSx4CAiDgQwJB5Mj4kBKKBoHuE1C/0GFuTPdBmrUEmd+SOvATyhqzSQ0bC4vemzQtVGu0V9PGkpn0v8XX0DtzTqDf1jxOlfU5u8U0rMexns8N2RvjUZ6dsGrOv8NCMQHulUk46FrSQiP4N3+il1ZXiEoQHRDoyT0xE5NleiJ5fZL/zsxrP1dmZ59jHwiAgHcJwJHxLk+UBgL/IMC/zB3DO49oaVxHtWU6m+TPiiHom0BC5n2UOXqlWnEsIu5QslijqcXRQDkVC+nnFffRm7OOoh+W30W5FYs7ZMjg9CMpI36UHFvOkfRocGLoIDbkhvcaS9HDjwqYIdF7HaPq3lTTTH+XNqg8osATeHhMKtksGhU1VdE3RbKqt291Ekdma4MaVniE+9rv2wpROgiYnAAcGZN/AWC+Xwi09ca4nHivhF+IB0Elib2eoKzR6yg2/Tqy2lLI4bSryfqz1j1Pr888lL5afB2tK/6NOvtveI+2uTFPcI9GY2fP19vxbEMx6yTODEX7qVeG69suRA05hGyx8ooooo83VW33GWCyc1UAABAASURBVDYCRyA21EIHpLVO8v/aD06MWNrMf6fft1vBTPZBQAAEfEcAjozv2KJkECD+RW5fxnCavTmPaksxyZ9ZIOyWgIWS+rxEMnwsJvVistjiVe/LmsIf6dUZB6jJ+ktzP99tCbv7cGDaYdQzYawcIktqqSFZshEEIraURvTZm6KGHu53c2L3OU/VWdnsoLfWty1prfYhChyBx8emUahFo4qWOvogd47fFPmhaAkVN8moRzrNfQ/wW906rgiqgYBPCMCR8QlWFAoCbQRUb0wdOzFOO8bNt1FBZjsCFlsypfR/m3qN3ULRyWeo4WPN9jpamf+N6n35dZV3prK06435N/dklG2nhIE32BZZzeBtMSFm9ImS+E2s0UkkS0BLhdMK6iSB6ITAYT2ilCY/lixTqb+iKnsDfV+MFcz8xRv1mJtAcDsy5m5bWB9gAvxL3HAi10XiwNSWYm5MgJtDl9XbwvtT6sCPKXPUEopMOI40Szg12Wtoed6X9Masw+n3NU94Te/+KQdRVuLeUp4MJ/s/yQSZSK9MbUS/SRQ5+GC/mZZ48A3cblayu1z02LKg8Q39xs9XFT27dxqFWzWqtTfSa1s6PwSzu3rJXJlqdmhcRBe13gu6WyLOBwEQ2BkBODI7o4J9IOAdAtwbo9lkgr+9OWAvR++0JTjB9wQslmhKG/w/yhg+myLiDpPVx9R7X5bkfEb/mXUkzVj7jNeVGL7tvTGvaJq21esVBLhATdPWsQqqVyZ2zMmc9U+IHHSAqmhJeSOVNdlVHlHgCRzVM1op8XvZapX6OypsqiJxZjQiG9fN9wKOEUAABLxOwOL1ElEgCICAzI3JJJf9UpermdAbgy9EewIJmfdT5ugVFB6zHzswVmporqBFWz8kee/LH+tfaH+o1/J9k/en3kmTpDwHR8HYG8NmqSCOjD2i/34UOfAAtcOXUcIh15MlPFaqoP+sxdBRBUIH0SNjUijaZqFGZws9vfH7gGkkjkyLy0EOl5PvBa7MgCmCikEgiAnAkQnixoVpASVwCmm2eHFiWhrWBlQRVK4PAuGxB1LGiL8oNv1a0iyRahL/gi3v0Vuzp9Ccja/6VMmBqYd6yn9L07SVno1gS9m25WyTODMUNewIzvo2eHp+VlU20c/5mB/jW9odL/2ErBh18Jzy9SoNVLS5vkT1ylg1SzzrcAoLwnYEsAEC3Sdg6X4RKAEEQGAnBKbIvobKnySBmJxAyoD3KG3gZxQS3l+RyKtcTO/MOY7+2vSG2vZlFGqLol6JEzxVfOPJBHGqbIzoO5EsYa2TvX1ha/KU+0l6Y1xc+KPL1HtDOIcQaAJ37ZVMcaFWkp6Qf2/6IdDq0Ozyth+y1D0h4ApBARAIMgKmc2SCrP1gjg4JuCd2Hm5v2kwNVf6fZKpDJKZVKTb9asoavZYi448m0ixU31xOv69+nL5cdA012+vJH//EiYkITZCqNnFkBs9abNxkjUokmfjPNns/WGxtL9/8q6Se5hT7py29b0jwlXhan9ahfgsrN1O1Xda1CKyNcys2Um6jvHuWDnffGwKrEGoHgSAjYAkye2AOCOiBgPrlLYicGD0wNZQOIeGDqMewaZSQ+SBZbAnkcjlpfdE0env2sbSy4Fu/2tIrcR9PfT9pmub0bARr6rZRnBmfOTKpJz1OWkg4tThddPuComBFaTi7ZG5MUpiVnC4XvbzlV93oP4+dGbcy6t7gziMBARDwAgE4Ml6AiCJAYAcC6mYFR2YHKibZTOrzPPUYPp1CI0cqiyvqt9KXi6+ln1ber7b9GVktITLJ3+O8/OzPugNcl7I1sv++Ls0a4lVVbPE9KXLggapMmReTU7erlcrUIYj8RCA9wkZn9IlTtc2r3EhbG/SzFPbcyg1KL47UvYFTBBAAAS8RgCPjJZAoBgSEgMvlGsfpARhWxhRMFqKSTqfMkUspOvls0rQQsjsaaVH2x/Th3LMov3JJQGhkJU6g6LAUuc5nswKql4JTMwSxNdsak6ZF9JvoVXuTp9xHmtVGdXYnXTO3wKtlo7CuE3hlYjqFWTWq5b+721d/2vWCfHBmu+FlB7jvET6oJUiKhBkg0EkCcoPr5Ck4HARAYDcE1C9u6I3ZDaEg/Ch98FeU3Pdlsob2UNblVy2j//vzJJqz4WW1Haiod+J2w8qaA6WHv+vVNE1sFWeGIvrt67Xqw7PGUETv8aq8/26pVimiwBM4p18cjU+KUIp8lj9XpXqLMLxMby0CfYKFABwZomBpS9ihDwJwZPTRDn7RwhqSRj1HLqSwmNaH5YaWSpq57ln6YuGV6gWXflFiN5X0Td6/yf2xGmrlzpslUTZHDNjfa2O/Eg+/hUizUGmTgx5YUkL4pw8CNw1LUopsqi+md3Nmq7zeIgwv01uLQJ9gIQBHJlhaEnYEnIDL5ZKn2QnmGFYWcNwBVyAm9RLqudd8soVmKV22ls2lt/44hpblfqG2Ax3JsLKY8PQw1iOfRfVOcGqmIDbnh8T3tMlSzN01PGro4RTWY5gq5q31FSpFFHgCz09Ip5Rwq7x0kp4M4Msv90Si3fCyCe57xZ5OwecgAAIdIABHpgOQcAgIdJAAemM6CMrohyX1fZkSez3OP85HkIv/L8v9L32z9GZdmdUrse3dMbJamenWB9Y0TWwWZ4a8MU8m8eBrVfturW2h19Z00ZFRJSDyFoERCWF0XFa0Km562WpaVZOn8nqNMLxMry0DvYxMAI6MkVsPuuuNABwZvbWID/TpMfQXik46XZVsdzbR9DVP0sx1z6ltPUW9kybKuxpFJTXESjImFGV7d+fJpJzwKNkSsthlJXpqpX5WwzJhe25n8tPj0simaVTRUkcPrfvfdp/pcWMuVi/rUrPgJBDYHQE4Mrujg89AoIMEXC7XIXzoKAwrYwpBHDJHraTQqNHKwrqmMnptxsG0Mv8bta2nKCN+FCVF9dNYp2IW1SvBqRmD2F4cmjqAZKJ+VwBEDT6YoocfrU79Ka+WvsupUXlEgSVwzZAEGhYvIyeJ3s39I7DKdLD2dsPLRrnvGR08E4eBAAjsigAcmZ2SwU4Q6DQB9MZ0GplxTrCF96Ve4/LIGpKilC6pWUfvzDlO5fUY9dp+tbJqPeroD500TRPbxZmhiH6TulRl0lF3EWkaFTbY6cq/sNwy6eTfFYMSlCYynOzLggUqb4QIw8uM0ErQ0UgE4MgYqbWgq54JwJHRc+t0Q7fY9Kup54h5/CwbokpZlf8tffr3hSqv16idI6OGVulVTz/ppRh0xZFJO+NFskYnk9NFdN9i6dzyk8aoZrcE3tovg+JCrdTstNOD6/U/pKy9MXMxvKw9DuRBoNsE4Mh0GyEKMDsBl8t1ODMYbG/KacH7Y5hEEIXUAR9QQuaDyiKXy0n/W3wN/bbmcbWt1yguIpPSYoeKerUcqd4ITs0chEFtWMZwCknI6jCH2LGnUOSA/dXx3+XW0C/5dSrv7QjldY7AAelRdCiLnPVj8TIqaKyUrGFEhpcVNlW1sMKDXa33Ds4igAAIdJUAHJmuksN5ILCNwAjJNtXOa/3JXjYghifQc6+/KSL+SGVHs6OOXp6+P+VWLFbbeo5SYgZ51FuiaVq5Z8OsqZuBarjQ9MEdxpBw8HXq2Lx6O103r1DlEQWewGNjUsiiERU1VdMzm34IvEJd0GBZdY7nXqHuHV0owuynwH4QaCMAR6YNBTIg0GUCw+XMlsZ1kkCCgEDm6DVkC+utLCmoWk5vzJRON7Wp+6i9I6N7Zf2n4BKpKjStY45Mj/PfJkt4rBpSduciDCkTdnqQDyb3pKyoEG4XF7285Rc9qNQlHbY0tL1MVd07ulQITgIBEFAE4MgoDB2IcAgI7JqA+lWtpWHNro/AJ4Yh0HPkQrLaEpW+czf9h6YuvELljRKlRA/0qLrUk0FKrT0yaW29VbtEEr//ZW0rnP0vu4ZmFWJI2S5h+fGD20ck0QFpkarGLwv/phllxr3ebq5vc2TUvUMZhQgEQKBLBODIdAkbTgKBVgIul8vGOfWrWnPDas4itCdgtHyP4TPIFto6j+KP9S/Q31veNZoJlBoz1OFWepE7RUKkemTCegyz027+2WLTKH7fi9QR2XUtdPPfGFKmYAQ4knkxVwxuXaVscdVWemGzcXtjBOWmbY7McPc9RHZDQAAEukAAjkwXoOEUEGhHYCTnox3N+WRv2spZBKMSSB/8NYVGDFPqixOzJOczlTdSlBjVlyJC462sc6mmaXBkGIQEZiE9MoXWqCSbLb6n7Nqp9Dj3P6SFhJPDRXTL30U7PcYPO1HFDgSe3zuNbJqm5sVcv/KDHT413mZ+YwWVNMvK4BTN2ss9hBMEEACBrhCAI9MVajgHBLYRUDeh5sa12/YgZzgCKQP+j8JiJim9Z294iYzoxIjy7tXKJKt6ICQDaSMgzgyFZQxv29E+0+OC/yObe1WzjzZW0vzShvYfIx8gAt8ckkVJYa1LLd+5xng/LuwKW7vhZeoesqvjsL+jBHCcWQnAkTFry8NubxFQY5wxP8ZbOP1fTnK//1BkvHoNEM3b/BYtzv7E/0p4qcaUmLbJ7HBk/slUMdmZI5N60hMUnjlKnfF7QR3dt6RtDoPahygwBJ4an0ajEsNJ/r2ZPYM21AVPL9nm+lIxS0TdQyQDAQEQ6DwBODKdZ9Z2BjIgwATUTagF82MYhfFCct9XKSrxRKX4oq0f0fzN76i8UaOU6LbJ7AuMaoMP9VY9MqFpQ7arIuHAKylq2BFq38rKJrpoTr7KIwosgdP6xNLpLKLF76Wr6NP8uZINGtlY37YanrqHBI1hMAQE/EwAjoyfgaO6oCOgxqk01y8POsN8ZJBuik3q8wJFJZ2q9FmW+wXN2fiKyhs5So0Z7HLrP8+dItlGYLFkw9LbGFF4n70pfr/LZDcVNtjpmGnZKo8osARSw2304OgU0liNTfzA/8C6LzkXXGF9XdtCEuoeElzWwRoQ8B8BODL+Y42agoyAy+XqwSZlupyN1Fy/krMIRiGQ2PtZik4+S6m7uvAHmrnuWZU3ciTLLtus4fLsl6tp2hYj2+IL3ZnJBi53gyU8VpPVyayRCZR+xotEmkb1didN/nEL6fefuTT79MCeFG2zUI29ka5YZuxe0l21nAyTa3KqRfQy3feSXR2K/SAAArshAEdmN3DwEQjsgYCapIn5MXugpLOPE3s9QTEp5ymt1hf/RtNWParyRo9SYtuGTKmeB6Pb4yP9FZvQHsOo5xVTSbOFkZP7sE78PYeaJeOjSlFsxwm8uW8P6h8Tyu3ioqc2fkeNrQ/7HS/AQEdiwr+PGwvFm4IAHBlTNDOM9BEB5cg0N6zyUfEo1tsEErIeoZjUi1Wxm0tn008r7lP5YIjSYtocGQwr23WDKkcmYf/LSHpk5LCb/i6ktdXNkoUEmMB9o5LpiAxZkZjoS4O/9LIjKDfWty1eoO4lHTkHx4AACGxPAI7M9jy6u4WBChcNAAAQAElEQVTzzUVA3Xya61eYy2qDWhuVcBzFprXOh8gp/5u+W3a7QS3ZudppcW1zhuHI7ByR7FUrl4Wmtzp9L60pp6+ya2Q/JMAExIm5dGDwvPSyIzjXb1uFTd1LOnIOjgEBENieAByZ7XlgCwQ6Q0DdfDDRvzPIdnasf/Yl9n6aK7JQef0W+mrJDZwPnmDRbCRzZNwW9XOnSP5JIM6z69ucWnpmRZlnE2kACdw3KoXanJjqrRQML73sCM712yb8q3tJR87BMSAAAtsTgCOzPQ9sgUBnCKibD3pkOoMsMMf2GPoLWWyJ1OJopG+X3BIYJXxYa2JU3/alv+Fyua5svwN5ImZyCnNQLwn6Jb+Orp1XwJsGDkGi+n2jktmJiVfWLBYnZsUHKm+GaD16ZMzQzLDRxwTgyPgYMIoPTgL8UKTuvE5HLbmcdcFpZJBYJT0xoVGjlTXzN79F1Y3B9wCbEJml7HO6nCrl6DX+jt7KKQITYBbnczKVhe5bXEyX/Yl3xQiLQMs9I8WJcQ8nM5kTI+wbHM1UzyJ5/o6qe4rkIb4jgJKDjwAcmeBrU1jkHwLq7ut0VPmnNtTSJQIyL8azQtmWsr9oUfbHXSpH7yfFRWQqFWU518c3fKvyHD3ND0cPcGrqwAyuZgDvsdB18wrp/Y34mxUWgZbbhifR5YPUZZTM1hPTnn2tvdGz2QrDs4UUBECgQwTgyHQIU3cOwrlBSkD9egZHRt+tK70xRBaqaSyib5cG35AyD/2Y8DSVlV93fyheSg9ue4Hgg/wg/7T60IQR234bm63edHrB7Dz6JgcT+5lHwMN1QxPpWhZRxMxOjNhf42hzZNQ9RfZBQAAEOk4AjkzHWeFIEGhPQP165rRXtt+HvLcIeKEcz7wYp8tOv6x80Asl6reIqLAUpVy1vUGlv5WuojvXfKbyHN3qcrle49RUgW1+iA1+ioXO/SOPZhTWSxYSYALSC3Mr98aIGktMOJxM7G4vNe6/Wd6n7imcIoAACHSCAByZTsDCoSDQjoD69czpqG63C1m9EJCeGM+8mCU5n1N+1VK9qOYTPSJDE1W5FS3b5mvNKV9Pt6xqG0p3JT/Yv68OMkHEtr7AZt7PQmfOzKU/iszhxIi9epZLBsbTPSOTlYrixFxnoon9yuidRLX2Js9edU/xbCAFARDoGAE4Mh3jhKNAYEcC6tcz9MjsiCXw2+3nxRRULac5G14OvFI+1iA8pHVV4ZLm7YdOza/cRDes/JCanXbR4Dx+wP+SpfWNg7InyIRt01jeY7OuZ6HTZuTSXyWtvVSyDQkcgYvZibl/VGvPIZyYbe1Qgx6ZbTACk0OtBicAR8bgDQj1A0ZA/XrmdGBoWcBaYBcVS2+MzItpbKmiqQuv2MVRwbU7zNbqmxQ0/vP7uKhqC93MPTPuYWcnseVf8MN+66Qa3giWwDbJjwv/Y3vOb3S46KTpOTS/FE4M8wh4eG7vNHoATsxO26Fm22R/dU/Z6UHYCQIgsEsCcGR2icaHH6DoYCAgD03ktFcFgy1BY4NnXoyLXDRz7TNBY9eeDLFYQtQh5S21Kt0xWlqdTbev/pRKmtVQyCP4c+mZ6c9pUAR2YvqwIeLEnFDUYKfTuSdmUVkj70IINIE/ju5DJ/eOVWosqd5KGE6mULRF7RwZdU9p+wAZEACBDhGAI9MhTDgIBP5BQP165sTyy/8A46sdeypXemI882LWFPxA64p/29MpQfO5hVov5fJeil0ZtbImj+5a81/KbSyXQ/blSJwZSTlr3MBOjNggTsyBm2qa6aI5+bS0Ak5MoFs0IzKE1p00gHpFhZDT5aL/FsyHE7OTRsGqZTuBgl0g0AkCrXe/TpyAQ0EABBQB9euZE0PLFIxARxZbMkUnnanUKKvbRNNW/0vlzRJpWuulXJZf3p3Na2sL6N41U2lLfakcNpKjn9kRuJJTQwa37j+z8qPXVzfT1XMLaWVl2+Rp3m36EBAA1w5JoL+O6UNhVo1kSON9a6fSi5t/CYgueq8UPTJ6byHop3cCrXc/vWsJ/UBAfwRae2QwtEwXLZPS71XSLGH8y6+dflpxny508qcSHXVkRKeN9cV0x5rP6PfSVbIpk2teY4dARPKyT/fC+kazyJLSItHf5dbSxdwTs7oKTkygG+/9/TPothGtK5OtryukE+Y/R7PK1wZaLd3W326yv7qn6FZRUykGY41EAI6MkVoLuuqJgLrpODG0LOBtEhYzkcJjD1B6bC6ZTeV1m1XeTJHmHlpW6+jYg3x+YwU9sO5LenXLNHK4nMT/pFdGemdkmBZv6jewAyM6Si/MlXani/61rJSumVtA2XUt+lXaJJrNPKoPHZgepaz9pWQFXbz0LbKT+n6pfYj+SaAWyy//Ewr2gEAnCMCR6QQsXx6Ksg1HwD20DJP9A91yiVmPsQoWanHU0w8r7ua8CYOmKaPrOujIqIM5+iR/Lt206iOS+TO8qRwEdhTEqeFN/QW3buLE7Lu4vJHO+SOP/rOuQn+Kmkyjk3rH0soT+1Of6BBqdLbQc5t/okfWf2UyCl0zt8bRtrKeuqd0rRScBQLmJQBHxrxtD8u7R6C1R8Ze2b1ScHZ3CFB08tkUGjlClbGq4DuVmjHSSFNmd9aRkZMWV22lG1d9SF8U/C2bMrxMhpmJSF72BVzYgdluKNm7Gyrp7Fl5NBfviAl42zw8JpVkeeVom4XyuKfvoiVv0pcFCwKul1EUaDdHRt1TjKI39AQBvRCAI6OXloAeRiOgfj1zYrJ/QNstLuMWVX9dUxnNWve8yps5qt32TopOYWh0tNDzm3+mf63/hqpa6pv5ZOmV0cVQM3ZiVE+R6FTe5Gi++e8iemBJCdXbMWSJmXQheOeU+FALfXZgJl3QP0650fMqNtKZi17xrIrnnUpMUEo7R0bdU0xgMkwEAa8SgCPjVZwozEQEWn8Cd7lMZLK+TI3veTfZQrOUUouyP1Sp2SOre65MVzn8VLKMrlnxfujs8nVShHIg2JEQp0a2/S7uutVQsl/y6+i0mbmhX2yt9rseqHB7Ag+MTqG5U/rRxJQIsrsc9F7uH3Tr6k+2PwhbHSLgorZ7SOs9pUNn4SC/E0CFuiVg0a1mUAwE9E2gRtTTrLoZfSPqmEpiUi5U9pbXbaElOZ+pvFkjz8NQYmjrROvucNjaUEp3rfmc3sqeIcXIF1yGmYlIXvb5XNiB2W4o2TMry+iyP/NpQ7V0Fvm8elSwCwLH9Iym2Uf3oYsHxFOEVaMt/F25dsUH/F2ZuYszsHtPBCKtYZ5D1D3Fs4EUBECgYwTgyHSMUyCOQp36JqB+FrZYY/StZZBql9T3ZbLYZEi5i/7c+EqQWtlxs1ytK49RfEj3HRlPre/lzqZbVn1CsoQu77vSQa5fXS7XMZz3aZA6HES/ciVXrqxsovP/yKOXVpfzJkKgCITbLPTRAT3p1Uk9KCsqhOTFqx/kzqHzFr9OK2tyA6VWUNQbtc2RqQ4Kg2AECPiZgMXP9aE6EAgWAurXMzgy/m9OefllVMIJquK8yqW0uXSOyrdG5oxdbY5MhFcBzK/cSDet/Ii+LVpMVtImcuHfu1yuT1j247xXg5TJIuOTvrcSTfxkcxWdMyuPZhbVe7UeFNY5AnePTKbFx/al/VMj1VwYWRzihL+fp/9kT+9cQTh6pwSirKGe/eqe4tlACgIg0DECcGQ6xglHgcCOBNRNR7P4bbTNjvWbdrv9yy9/W/0v03Job7jTZVeb3uyRUQVyVGVvoKc2fk/3rp1KS6uzeQ+dydFsl8v1OssIzncrSBksr3Mhs1nO/Lu0ga6aW0B3Liymimbum+GdCD4msJPiD8uIollH9aErBiVQJPfIlDXX0hMbv6PrV35ADU4M8dsJsi7twtCyLmHDSSDQRgCOTBsKZECgUwTUMAD0yHSKWbcPbv/yy43FM6iqIa/bZQZDAU63IxNr9W6PTHs2M8vW0LUr3qdnN/1I+Y2VTfzZFSzzXC7Xkyytqy7wjo4GOYflST5+HssVeQ32pvuXlNCpM3Lph9xa3oUQCALyUPDe/hn01r4Z1Ds6RL0w9deSFXTigufp+6IlgVApqOuM3NYjo+4pQW1skBkHc/RBQK5Z+tAEWoCAsQioHhk4Mv5tNM/LL5vtdfTTyvv9W7mOa3M4W5R2MbZwlfoy+qpwIV267K2wd3JmUb2jWcbF3M71iUNzNzsmsZzfbZBjWOTNpeLA3N7ocIXJHJgpv2aHvbcB72XaLTwff3j7iCRafmJ/Oig9Sg0jk8n817Dz+vD6r3xcs3mLj9o2R0bdU8xLApaDQNcIwJHpGrcAnYVqdURA/XqGVcv81yIR8Ue3vfxyRf7X/qvYADU5nK1DffzhyAgOeffF/7Ejc9myt23i2PC+Hiwyzk8cmms4v9PADox8Jg6MHNvj081VdOxv2VZZlawCw8h2yswfOx8dk0pLj+9H1wxJJHmxJSbz+4N6ax2R2xwZdU9p3YsYBECgowTgyHSUFI4Dge0JqF/PLFh+eXsqPtyKS5dnYKImew3N2fByx2sywZF2p4z0Imr3665frM5uKFNDzWTImQw940qHsLzMDstclnM5r4LkWebyhjTckN8K6uisWXl0x8JiWo8llRmL/0NSmI1e3iedVnMPzHn94yg+1KqGkWEyv3/bImrb0DJ1T/Fv7agNBIxPAI6M8dsQFgSGgLrpWLD8sl/oy0ploVFjVV2bS2erFNE2AnZHo9po9+uu2vZXJIsAyGIAIpLnevdh+YCdl0UikmfZZ3lFo+v6+YV08Zx8+rMYq5ExE7+HEQlh9OHknjRvSh86LitGTeRvctpdM8pW02kLX2qbzO93xUxaYaQtzGO5uqd4NpCCAAh0jAAcmY5xwlEgsCMBNQwAq5btiMU32wmZD5Cm2cjpcnBvDN4bsyPlFkeD2hVlC1VpoCLplZHeGVkQILeh3Ml6jBGxu8j1c34tXTQnX/s6G89rzMTv4ZAeUfT1IVn07SG9aHJaJIVYNKq2Nzq/LFhAh819Qrtv7RdU0oy2IT//a/fjg7qn+Ll6VOddAigtAATgyAQAOqoMCgLqjo8eGf+0ZWT8kaqioupVVN9crvKIthGobSpVG8mh+nhBq8ybuXz5O5Yl1Vupxekgm0bakRnRtODYfvTrEb3o5N57XBNA2YOo+wTO6hdL047oTf+3XwaNTgwn9l+oqLHa+Z/sGTRl/jOW5zb/1P1KUEKXCWBoWZfR4UQQUAQsKkZkXALQPFAE1K9ncGR8jz827Uqy2OJVRYtz5H2JKouoHYGK+i1qK84WoVI9RDX2RrpuxQf8a//jNLVgPpW6f+0fFBtGz+2dpiaXyyTzCKumB3WDTofrhibSX8f0pSfGptHA2FBysYUb64roX+u/plMXvWj5IHc270EINIEoTPYPdBOgfoMTgCNj8AaE+gEjoHpksGqZ7/lHp5ynKqlpLKKNxTNUvrtRsJ1fVrNBmRSxbeKwp1nPUgAAEABJREFU2tZDJOPLXtj8C5204AW6b+1UWl6dQ3bupZHJ5TLJfOWJ/em/B2WS9NjoQV8j63BOvzjFUibw3zo8iTIibW0T+K9b8T5duPRN+qlkuZFNDDrdI7f9zap7StAZCINAwMcE4Mj4GDCKD1oCJWKZLbSnPKdJFuIDAmEx+1BI+ABV8tpCDIFRIHYSFdWsVnttmlWleo1mlK2hq1e8R8fMf5Zk+Fl5cy1ZNY0mJEfQf/btQXOn9KWnxqfR3rytVxv0ppc4g18enElrTxpAj41NVSwjbRaSJZTbT+BfWp3dXdVxvg8IpIXFee4h6p7igypQJAgENQE4MkHdvDDOhwTUk2NI+CD8DfkQcnz6TVy6RjKZ/a9Nb3AeYWcEapvkGUgGDxH1j0zb2SG62tfgbFbLNp+w4Hl6ZP3XtKo2X/Uc9Iiw0Rl9Ymkq99AsP6E/fXZgJp3Xv3VYoa4MCLAy4rx8c2gWrT95AMnwvHFJERRu1ajR0ULL2GF5auP3dMS8p7gHDBP4A9xUe6y+d0Sy5x6i7il7PAEHGIwA1PU1Ac8fkK/rQfkgEFQENE2rZYPUT5whEYM5i+ALAmEx+6pic8oXqBTRrgnY2TmQT4fEyLspJWcM+aVkOV2x7B064e/naWrB37S1oZTsLgfFhlhoYkoEP6in0MZTBtDMo/rQA6NTKCnMZgzDvKzl+f3j6MfDetEmZiHOy6iEcAq1sJPvcrpW1OQqx/DweU/SNSvep2+LFnu5dhTnCwJ9IpM9xWa77ymebaQgAAIdJABHpoOgjHQYdPUbgVVSU0g4HBnh4G1JyHqENEs4ufj/3M1verv4oCuv2V6nbOobkaJSo0VV9np6YfPPdO7i1+ngvx6nZzf+SIuqtpAsGmDTNOoTHUIXD4inRcf1pWXcW/PWfhl0QHqU0czskL7RNgud1CuGnhyXRr8c3os2nzKQHhmTSsPiw9RQPIfLSWtrC5Tzcshfj2lXLX9XDdXrUOE4SDcE2v2tqnuJbhSDIiBgIAJwZAzUWFBVdwTUzScUPTI+aZioxBNVuWW1G6mstnUyu9rhm8jwpTa4l6XODE80vC1iwFdFC+mGlR/SMfOfoTMXvUJfcG9NXmMFOfkhPi7EQof3iKIP9s9QD/kr2LH59Yje9NqkHnTl4AQakRAmRRhCDsuIovtHJatJ+vOn9KUNJw8gWQDh+QnpdGbfWBocF6aWTHa6XLS+rkg5Lwf99RhduuxtOC+GaOFdK9k3su1HB3Uv2fWR+AQEQGBXBODI7IoM9oPAngmoMc0YWrZnUJ09Iir5DLKGtM71WJ73ZWdPN+XxNU3Fyu70sOB7R4s4MM9zb404NAfyQ/yD676keZUbqdbeSJrmohh2bAbFhtIxPaPprr2S6ftDe9GWUwfSqhP70/Qj+5D03lw/NJHGJYUrRoGIZEGDW4Yn0QeTe9Kco/vQupMG0FbW8e19M+iSgQlqkn5ahE29qFL0k16XypZ6Wl2bzz1Vv9CBf/2LLl76ps6cF9EU0lUCfbY5Mupe0tVycB4ImJkAHBkztz5s7y4B9SsahpZ1F+M/z49OPFntbGippBV5X6k8ot0TqGrIVQfEh0SpNJij30pX0a2rPqGjubfmgD//RZcte4feyZmlnJvCpipqdtpJ3k4TZbNQv5gQkt4bcSK+PDhLOQ8yVEt6PsTRWXxcP5rNjsXPh/dSvSKyepoM6bptRBJd0D+ejuAekxHcwxMfaiERycs++UyOkWPlnP8elElShpQlZUrZUofUJQ6LfC7O1AFpkZQZFUJhVtGQuIfJRdX2BlpXV0g/liyjJzd+RycueJ6k1+W4v/9Nl7NtUwvmB3Nzmta2PhFtc2TUvcS0IMxmOOz1KgE4Ml7FicJMRkDdfEIwtMzrzR4aOVqVWVyNHyoViA5EhZXL1VHxIZEqNVO0hnst/o8dGXFuTlv4Eh069wk6eO5jJD033xQtpjW1BcpZcFLrym4W9iFCOBJHJzHMSlnsWAyJC1O9IkdmRKshXdcOSaSHx6TQm9xjIj08S4/vTyKSl33ymRwjw7/kHOlxkTKkLClTypY6uBrVFDLXS+b7bKwrpmmlK+m5zT/R6YteVj0tU+Y/S5csfYseW/8NfVe0hMqaZS0RdRqiICaAoWVB3LgwzW8E4Mj4DXVAK0LlPiCgaVolF5vPQnBmhIJ3JDRyBFlsCaqwDcXTVYpozwTWFf/GB7nIqlloeEwm580d7E4n/cY9N09v/J57bN4mcRYO5N4b6cW5aOmbdOeaz9SCAu/m/EFfFy6imWVraEn1VlrPPSMylK28pY7qHE2qd0fmp3hoSl56fOQzOUaOlXPkXClDypIyZbECqUPqkjql50jm+1y49D/00Lr/0ZcFC6igUS4hnpKRmolAn8i23ph8973ETObDVhDwGgE4Ml5DiYJMSkB1GWB4mfdaPyblYlWYw9lCqwq+U/nARMartaG59cH46JSRxlPeTxrLvJoNdUU0p3w9yYICb+fMpGc2/UD3rp1K1634gC7mnhGZi3PC38/RUfOeVr07Mj9l8p+PkojkpcdHPpNj5Fg5R86VMqQsKVPKljqkLqnTT+ahGoMQaLdimbqHGERtqAkCuiMAR0Z3TQKFDEZADS8LxfAyrzVbeOz+qqzKhhyVIuo4geKatergMXG9VYoIBPxOABV2iACGlXUIEw4CgT0SgCOzR0Q4AAR2S0A5MhhatltGnfrQFpqljt9aNleliDpOYGvZn+rgjPB4lSICARDQJ4E+21YsU/cQfWoJrfxFAPV0nQAcma6zw5kgIATUsIDQyL0aZQPSPQIxKRcSaVaSf/O3vCMJpBME1hb+oo62MUP0yigUiEBAlwQGRKU3uRVT9xB3HgkIgEAnCcCR6SSw4DkclniJgPo1zRbWN9xL5Zm6mKikU5T99c3l1GKvV3lEHSfQaK+mJnuNOuGQpGEqRQQCIKA/AlnhCZ63tqp7iP40hEYgYAwCcGSM0U7QUqcENE0rYdXUxISIuEM4i9AdAiGRI9Tp+ZVLVKq7yAAKldVtVlqOxjwZxQERCOiNwKSEAR6V1rnvIZ5tpCAAAp0kAEemk8BwOAjshMDXsi8iFo6McOiq2ML7k8XS+jLHpTn/7Woxpj8vv2KxYtAzvHUJa7WBCAQCSABVb09g34SBnh3fezJIQQAEukYAjkzXuOEsEGhP4BvZiIg/wiEppGsEYtOuVCfanc2UX7VU5RF1nsCGkunqpBDNSuPj+qo8IhAAAf0QmJgwwHOvwPry+mkWvWkCfTpIAI5MB0HhMBDYFQFN0+bwZ6W2sD7WkPC2IQO8C6EzBDxD80rcSwh35lwcu41ASc06anE0qB2HJA9TKSIQAAF9EOgXmUrpYXGyokkF3zt+14dW0AIEjEsAjoxx2877mqPE7hBQvTLhsZO7U4apz7WFZir7VxdgtIUC0Y2ourFAnb1XbOtS1moDEQiAQMAJ7Lttfsy0gCsDBUAgCAjAkQmCRoQJuiCgnr4xT6ZrbREWsw+fqLEQrcxXPqHKGyHSo45F1a0LIWWE4X0yemwf6GReAuPj24Z7YliZeb8GsNyLBODIeBEmijI1ATVEICLuUJfFGm1qEF0xPjymtSfLMySqK2XgnG0E1hb+pDZCLTaatG1isdqHCAR0QMCUKkRZw2hMbB+X23j145c7jwQEQKCLBODIdBEcTgOB9gQ0Tavk7W9Is2lhMftzFqEzBMKixqjD65pKVYqoewRyKxZRfXOZKuTg5KEqRQQCIBBYAvvyjwoWvlmwFtM4af0D5Q0EEOgYARy1MwJwZHZGBftAoGsEfpHTIuDICIZOiS1sgDq+on6rShF1n0BO+QJVyNjYPipFBAIgEFgCY7a92wnzYwLbFKg9iAjAkQmixvSFKSizUwRah5fFH9LSqbNwMNlC0xSFwqqVKkXUfQJLcj5ThaSFxVK7Byi1DxEIgID/CYyL62N319o69tO9gQQEQKDrBODIdJ0dzgSB7Qhomraad/zJvQshoVGjOYvQUQKaJVIdmlM+X6UGj3ShfnHNGqptKlK6nN5DFlNQWUQgAAIBIDAiJpMywhNsXPVCvlfgRVkMAgEEvEEAjow3KKIMENhGQL2NMDwG82S2Idl9rnXFMjnGRUU14gtKHuINAltK/1LFoEdGYUCkawLBrdzo2F4eAzGszEMCKQh4gQAcGS9ARBEg0I5A6/Cy2MnOdvuQ3Q2BcPeKZc2O+t0chY+6QmBR9kfkcrlIVks6KX1cV4rAOSAAAl4gMDauj+eeAEfGCzxRhJsAEoIjgy8BCHiRgKZp4sgsC4892BIes68XSw7eojwrltU2lQSvkQGyrKohj6ob81TtU1Ix3FGBQAQCfiYwOrY37R3fT563lvE9Ao6Mn/mjuuAmIH9YwW0hrPM2AZS3ZwIfyiFRSadKAtkDAZtnxbLazXs4Eh93hcCmkj/UaQOi0ijSFqryiEAABPxH4MiUEZ7K1L3Bs4EUBECg+wTgyHSfIUoAgR0JyM2qJCrxdFdIeP8dP8P2DgQ8K5YVVK/Y4ZNg2gycLQu2vEcul4OsmoUuyzoocIqgZhAwIYGsiEQ6MmUveQmmdDnLvcGEFGAyCPiOABwZ37FFySYloGlaAZv+oWYJ1dArwyT2EDwrlmWXzdvDkfi4KwQa7dVUUZ+tTp2cOESliEDAEASCQMkjUvaiEItNY1M+dN8bOIsAAiDgLQJwZLxFEuWAwPYE1C9v0itjsUZv/wm22gh4VixzkYvK6ja17UfGuwQ2FMvULSK8U8a7XFEaCOyOQKQ1lI5q7Y2Rw9Q9QTIQEPAlAbOVDUfGbC0Oe/1CgH95W8QVfWoLy9KiEjFXhlnsNIRFta6k1Wyv3enn2OkdAvM2v012Z5MqDO+UURgQgYDPCUhvTHpYvPTGfOq+J/i8TlQAAmYjAEfGbC3uE3tR6C4IqF/gMLxsF3R4t9WWxDGRw9msUkS+I7C5dLYqHO+UURgQgYDPCRyBSf4+Z4wKQACODL4DIOAjAvwL3Pdc9Myw6AkUGX8UZxF2JGCxJqhddkdrb4HaMEvkZztnrHmaHcYWvFPGz9xRnTkJ7J84iPaKyRLjZ7rvBZKHgAAIeJkAHBkvA0VxILADAXevzGk77MamELDY4iShFmejShH5joBM+s8pn68qwDtlFAZEBiRgFJWPTNnLo6q6B3g2kIIACHiXABwZ7/JEaSCwIwG+iTk3RCYcR2FRY3f8zPTbFmusYtBir1cpIt8SmLX+eXK6HDQwKp1/Le7l28pQOgiYlMDQ6Aw6KGkoOcm1gRHwPYBjBBAIHIGgrhmOTFA3L4wLNAFN07irwfK+6IG5MkJhe7FYY9SOJkz2Vxx8HVU15FFe5RKyaBrd2PcIX1eH8kHAlAQ8vTEW0t7X1D3AlBhgNAj4hYDFL7WgEvMRgMXtCfAvcq7aqKTTnbbQnu33mz6vWaIUg2Y4MoqDP6I/N7xCLpeLBkWn024HzzwAABAASURBVBHbhr/4o2rUAQJBTyA1LJaOTBnpdJFLlmLka3/QmwwDQSCgBODIBBQ/KjcDAf5FbjOR9oHFGmuJTr2I8G8bAc0aqTYa7TUqNXvkD/uLa9ZQYfUKVdXFWQeoFBEIgIB3CJyUPp6ibWEWja/5rdd+75SLUkAABHZOAI7MzrlgLwh4m8BLXGBlbNpVrtDIUZxFEAKaFi4JNbZUqxSRfwjM3fQmV+SinuEJdF7mfpxHAAHDEtCN4oOje9CZGRNdrFAli1zzOUEAARDwJQE4Mr6ki7JBwE2Af5lbzdlnNC1Ei027grMIQkCzhEnCjozc91UWkR8I5FYsoJKa9aqm03pMUCkiEACB7hGQl83aNIvGpfC1XpNrPmcRQECPBIJHJzgywdOWsET/BJ5lFRfLpP/I+KM5i8COnYJQ31yhUkT+I/D31ndVZQkhUXRj3yNVHhEIgEDXCExOHExHtL4AczGXINd6ThBAAAR8TQCOjK8Jo/w2AmbPcK9MIzN4hoVi06+SBKKFKAb1zaUqReQ/AhuLZ1B53RZV4dGpGO6oQCACgS4SOCNjH8+Z0hsj13rPNlIQAAEfEoAj40O4KBoEdiTAzszHvO/LsOiJFJN6GWfNHTSt9RJU11RmbhC7tt6nn/yx/gW1glmkNZQeHnyKT+tC4SAQrARO7bE3jYpV72X60n2ND1ZTYRcI6I5A61OE7tSCQiAQ1ATUsIPYtCvJGpIW1Ibu2bjWS1Bdc8meD8URXieQXT6PNpfOVuVOThhEPcLjVR4RCBibgP+0TwqNpna9Mera7r/aURMIgEDrUwQ4gAAI+I0A/2L3J1f2rC0si2LTruIsAhEuRYH6Fny//A5qtFeTzWKlu/ofFyg1UC8IGJLAGRkTKT1M/QDwrPvabkg7oDQIkEER4OnBoA0HtQ1P4FlyNefGcq9MWNRYwxvTdQOc6tS48B4qRRQYAou2fqQqHh3bi8bH9VV5RCAAArsnMCymJ53RYx+yu5y5fCR6YxgCAgj4mwAcGX8TR33tCZg2z7/cFZAW+gRpFlP3yrhcdvUdiA43+xA7hSFg0cKtH1BpzXrSNI2u6XNYwPRAxSBgJALixFj4b8amWZ7QNK3ASLpDVxAIFgJwZIKlJWGH4Qjwje8VVvr3yMQTKDLBnEN6XM5mRkAUFZaiUkQdIeCbY35Z/Qg52bEcEJVG5/Tc1zeVoFQQCBICByUNpUOSh4k1v7uv5ZKHgAAI+JkAHBk/A0d1ILADATUcIdakc2VcrtZVSqPCknbAgk1/Eyir3UDrin5V1V6cdYArMzxR5RGBQFAQ8LIRmODvZaAoDgS6SACOTBfB4TQQ8AYB/iXvBy7n7bDo8ZSQ9SBnzRVcjnplcGQIHpoViABHv656hGQp7FCLTXty6BkB1gbVg4A+CcjwyxExmaLc2+5ruOQhIBB0BIxgEBwZI7QSdAx2AvcSOVfGpl1N0Unmenh0OmtU20aEqFV/VB5RYAnM3fSGUqBXRBI9NOhklUcEAiDQSuDo1JF0ZsZEcpFrJe/hazfHCCAAAgEjYAlYzagYBHZKwHw7+Re9QiLLbWJ5PPfKhEbuJVlTiMvR6siEh8aZwl4jGLmq4DvKr1yqVJU5AMenjVF5RCBgdgIDo9Lp6t6ti2FopN3Weu02OxXYDwKBJQBHJrD8UTsIKAJ8Q/yRM3dbbUmtQ8w0G28Gf3DaK5WRYdZolSLqIgEvn/bDirvJ7mxSpV7d5zCKtoWrPCIQMCsBq2aha/lvIT4kUhDc7b5mSx4CAiAQQAJwZAIIH1WDQHsCfGN83OVo+CY8ZjIlZj7Y/qOgzTvsZcq2EJt6OFB5RIEn0NBcQfM2vakUibKG0UvDz1N5RCAQTAQ6Y4vMixkb14eaHM3fyLW6M+fiWBAAAd8RgCPjO7YoGQQ6TUCzRtzgcjXmxqRdTtHJ53T6fKOd4GwpUSqHWCNUikg/BBZlf0wbin9XCsmSzLf3n6LyiEDAbASOTRtNp/WYQE1Oe26YNfQGs9kPe0GgHQHdZeHI6K5JoJCZCfAvfVs0Lfx6YSCrmIVGBff8BIe91ZGxWcLEZIjOCPy44l4qq9uktJrCD3MHJQ1ReUQgYBYCQ6Mz6Br3vJgwi+16uUabxXbYCQJGIABHxgitZHYdTWY/3yj/xyY/YrHGUULmg6QF8UO+o7mQTSWyWkJUikh/BKYuvJya7DVkIY1u6XeM/hSERiDgIwKhFhvJkDL3HLFHNE2Ta7OPakOxIAACXSFg6cpJOAcEQMC3BPiGeT/X8G14zCR2Zh7ibHAGe3O+MsxiksUNlLF+irxVTbO9nmaseYpcLifJROfX9rrQW0WjHBDQNQFxYkbF9hIdv3VfkyUPAQEQ0BEBi450gSogAALbE7idXPbCmNSLKSblgu0/CZIte3OuskTTcClSIHQarSv+jZbntf4YLS8ClAc8naoKtUCgOwTazj0hbSydnD6eHC6ndBvf3vYBMiAAAroigKcHXTUHlAGBbQT4F8A1pNlulj0yXyYsem/JBpU4WorYHhcLUVL0AJUi0ieBmeuebXu/jEx8npQwUJ+KQisQ6CaB9s66VbPcrK7F3SwTp4NA8BIIrGVwZALLH7WDwG4J8A30Ez7gac0SRUm9nyFbeD/eDK7gdNQpg/om7adSRPol8MWiq6iuqYT44Y4eGXwyjYnrrV9loRkIdIFAelgc3dzvaIqwhsrZT7uvwZKHgAAI6JCARYc6QSUQ2CMBMx3AN1IZ1vBNSMRQSu77KlltSUFlvsM9vCwjfmRQ2RWsxvyw4h5yOFsozBJCTw45g1JCY4LVVNhlMgLyzqS7BhxHA6PSxPL/ua+9koeAAAjolAAcGZ02DNQCgR0IXMzbf4VFjaXk/u9wNnhCc/0KZUxiVF+VIvIZAa8UXFi1guZvbv0Oyq/W74++wivlohAQCDQBcWLkpZesxzSW81kQQAAEdE4AjozOGwjqgYAQ4F8GyziV5aI2yEpmqYM+483gCI01fyhDIkODq6dJGRWk0YKt79HyvC+VdbI07XcT1FQutY0IBIxI4I7+U+jA1vckzWP9z+drbi2nRIQYBEBAzwTgyOi5daAbCLQjwDfWdbwpvxJWRcQeTCkD3udN44f6iu+UEVZLCIXYIlUekf4JzFj7DK0p/FEpGsft9tX4G1UeEQgYjcDVvQ+lY9PGiNqy+sh5fK0tkA0ICIBAFwn48TQ4Mn6EjapAoLsE+Ab7F5dxLgtFxh9Fyf3+I1lDi9NRQy5Xs7JhQMrBKkVkDAK/rnqENhZPV8omhUbTF+OuV3lEIGAUAudn7k9n9ZzkUfcYvsau92wgBQEQ0D8BODL6byNo2DECpjmKb7TShXGBGByVeCIl9XlRsoYWR0uJ0j8rYbxKERmHgEz+31Im/jVRalgsfTr2GuMoD01NTeDUHnvTZb0O8jA4kK+tizwbSEEABIxBAI6MMdoJWoLAdgT4hivjytTEhOjkMym+513bfW60jZaG1h9Bk2PwbhL/tp13avt26S2UW9H6DNgzPIHeHnmpdwpGKSDgIwLHpI6iG/oe6Sn9WL6mzvJsIAUBEDAOATgyxmkraAoC2xHgG+9zvONfLBTX4yaKSb1IsoaUprr5Su+Y8HSVIjIegf8tvpbyKhcrxQdFp9MzQ89SeUQgoDcCByUNJVmhzK3XOXwt/d6d71iCo0AABHRDAI6MbpoCioBA5wnwDfhePut1Fkrs9SRFxh8tWcNJQ+WvSudQKyb7KxAGjb5cdE2bM7NPQn+6Y8CxBrUEagcrgX3i+9Mjg0/xmHcvX0M/9mwgBQEQ8B0BX5UMR8ZXZFEuCPiJAN+Ir+Kq/stCKQPeo4i4IyRrKGmuX8r6uliIshInqBSRMQm0d2aOTR1NF2Tub0xDoHXQEZDllZ8Z1tZT+BZfO1WPdtAZCoNAwEQE4MiYqLHNZ6p5LOYb8uls7e8slDrwQ4pJNd4cBae9StSn3on7qBSRcQm0d2Yu7XUQ3dLPmD2Fxm0BaL4jgUuyDqRHB5/q2T2Nr5mXeTaQggAIGJcAHBnjth00B4HtCPCN+VDe4R5m9hglZD3Mm8YJ9uatStm0uOEqRRQgAl6qVpyZzaWzVWknpo+j1/a6UOURgYC/CTw+5HS6MGuyp9oP+Vp5uGcDKQiAgLEJwJExdvtBexDYjgDfoGWYmQjFpl1JRnppZnOdDC8jio/I3M4mbBiXwHfLbqc5G15WBoyIyaSvx+OlmQoGIr8ReHPkJbR/4iBPfY/yNfI8z4Y3U5QFAiAQGAJwZALDHbWCgM8I8I1aemXUmyUj44+iHsNnkDUk3Wf1eavg2nI1zYciQxO9VSTK0QGBRdkf09SFVyhNEkOjafqku2lwdA+1jQgEfEWgd0QyTR13HQ3Z9l27hK+N9/mqPpQLAiDQaQJeOQGOjFcwohAQ0BcBvmHPYI1GsNSGRgyjjBF/Ulj0eN7Ub2iqmUcuZ71ScGK/y1WKKDgIFFQtpzdmHUEtjgayaRZ6i38lPz0DizoER+vqz4pDk4fT26MupbSwOFGukaND+Zr4DqcIIAACQUYAjkyQNSjM2QMBE33MN+6VbG5/lj8t1mhKH/IDRSWeRHr+11jdOqdiYKpM99GzptCtswSa7bX0+sxDqbxuizr1uj5H0D0Dj1d5RCDgLQKn95hADw46icIsNilyHUfD+VqoFkLhPAIIgECQEYAjE2QNCnNAoD0BvoEX87asf6t+jUzu9wbFpl/Hu/QZqoteU4rFR2KejAKhk8ibanw072zaUjpHFXlUykh6Y+TFKo8IBLpL4PJeB9N1fduWn5/G5Q3la+AmThFAAASClAAcmSBtWJgFAh4CfCN3sVzC20+yUELmferlmZLXmzTWzCGno47V0mhsr7M5RQhGAt8uu41W5H2lTBsWnUH/G38DYd6MwoGoiwTu6H8snZe5n+fsd/iadziL07MjACmqBAEQ8AMBODJ+gIwqQEAPBPimfifrcSsLxaReRGmDv6Sw6ImyqStpqvlD6TM47UiVIgpOAtPXPkV/bXydXPw/OTSGXh1xAWHeTHC2tS+tGhXbi14Yfi4dmzbaU81DfK2TH24820hBAAQMQ6DzisKR6TwznAEChiXAN/hnWfkLWCrDY/ZXzkxcjxt4Uz+huuRdpUxidD+VIgpeAgu2vk8/rbhXLQIQarHRdX2OoCeGnBG8BsMyrxKQHhhxYsbG9ZFyKzm6mK9xD3KKAAIgYBICFpPYCTNBYJcEzPYB3+jfZ5tleeavNM1G8T3vodSBn1BoVNsvmvxx4EJj1e8yvMxl0aw0KvP0wCmCmv1CYEPxdPrvgsuovrlc1bdf4kD6fsItdGoPrGqmgCD6BwFZUvnpoWeRzImxauoxRsYpHszXtv/7x8HYAQIgENQE1BUgqC2EcSAAAv8gwDf8JSyyhNlN/GFlRNyhlDboS4pNa33fB+8LaGiq+VMTBQamYfUy4aBD8apKZXWb6O0t8EwqAAAQAElEQVTZx1J2+Twu10Wxtgi6oe8R9NpeF5K8e4Z3IoCAIiCrkkkvzMQEWZCRpBfmJrmWsSwh/AMBEDAdATgypmtyGAwC2wjwzf953lK9M7JEc0LWI5TS//8oJGIw7w5cqC37WFWeGhNYPZQSiPxG4OslN9GPK+6jmsYiVeeImEz6fOw1dHUfOLQKiImjvpEp9OjgU0lWJYu0hgkJTy+MXMNk2wACFUEABLxNAI6Mt4miPBAwGAF2ZpawtPXORCZMofTBXztjUmQqTWCMqa/4npyOGrJaQmlET1EtMHqgVv8T2FD8O73750lqVTOHs4XCLCF0VsYk+mjMVbRXTC//K4QaA07gxPRx9NKI85wHJg0RXdALIxQgIGAWAnuwE47MHgDhYxAwCwF2ZuSXzdbeGVuiJbH305Tc91WyhamJtH7H0Fy3UNU5OO1wlSIyFwFZ1ezj+edScfUaZXiviCR+mD2X7h94otpGFPwEeoYn0H3c3rf0O5ribJHyvIJemOBvdlgIAp0iIBeGTp2Ag0HABARMayI7M9v1zkQlnUrpQ76xR6ec53cmtWWfqzpTMLxMcTBjVFmfQ58tuJhmb3iJGluqSSZ2H54ygv43/kY6ImUvwr/gJXBc2hh6ecQF9iO4vdlK9MIwBAQQAIF/EoAj808m2AMCpifADk1b74w1JN2W1PtZdmi+d0Yl+m+YV13ZVHI66yjEGkHDehxr+jbRPwDfabg4+xN684+jaFPJH+RyuSg5NJp/qT+Bnht2ju8qRckBIXBo8nB6bcSFztv7T5F2trES6IVhCAggAAI7JwBHZudcsBcETE+AnRlP78yVDGNZWPTeluR+b5As1RwR55/hXi11S7lqojG9zlIpInMT+H75HfTtsluoqiFXgRgf35emTbyDHhh0Esl7aNRORIYkMClhAMmSyg9yW46IzZRnk2VsyJV8HTqJJXhXJGMjEUAABLpOQC4WXT8bZ4IACAQ9AX6IeION3JtFlmpeJ0s1pw78iFL6vUnhMZN4t+9CRe6jXLiLEqP6Uv+UgziPYHYCW8vm0vt/nU5Lcj4ju6NRLQZwWPJw+nHCrfTw4FMo2hZudkSGsn9UbC96aNDJ9NTQM8m9pPI6NuAmlr3d1x7OIoAACIDANgLtc3Bk2tNAHgRAYKcE+IGimUWGm8lbCu/ig7IjE0+gtMFfU1Kf5yg00jfzFZrqFlBzfWuvzIS+F3O1CCDQSuCP9S/QazMPoVUF31GzvU71yBycNJS+Hn8jPTb4NLx/phWTbuOBUel0R/9j6eUR59MhycNEz2yO5NoyQa41LM28jQACIAACuyUAR2a3ePAhCHgIIBUC/HBRxfIE58WheZjTkujkc6jHsF9ciVmPki2sL+/ybqjMe0oVmBw9gDITxqs8IhDwEPht9WP0xqzDaVnuVGqy17hkiNnkpME0ddx19OTQMyg1NNZzKFIdEMgMT6Tr+x5Bb428xHVs2mjRqIQjuZaIA/MEX1+qeBsBBEAABDpEAI5MhzDhIBAAgfYE+GGjiOUB3icODXsa1tqYtMspY/jvLfE972SHxnvv+2iomkYtDWu5KqL9+l+tUkQGIeBHNWeu+zf9Z9aR2qKtH1FDcwWFaFbaN2EgfTbuWnpm2FkkD9B+VAdV7UCgR3g8XdrrIHpn1KUtp/WYQBZNq+VD+NpB4sA8wNeTIt5GAAEQAIFOEYAj0ylcOBgEQKA9AX742MJyB+8Th+ZFzRKlxfW4mTJG/OVI7veGKzLheCJ+oKRu/qsseFaVkBo7mJJjBqk8IhDYGYE5G1+ht2ZPoXmb36K6phKyaRbaJ74/fTjmSnp++DnULzJlZ6dhnw8IsLNCMtzvwUEnuT4ec7Xjgsz9KcIaqnFVL7KIA3OHpmlbOI/QjgCyIAACHScAR6bjrHAkCIDALgjww8galhv4471ZXtG0kMKoxJO0lP5vUc8Rc+0JmfdRWNRY/qhrob78K7I3beWTNTp40K2cIoDA7gnM3/wOvTPnBJqz4WWqaSxU76AZF9eX/m/UZfTSiPPo+LQxuy8An3aZwLCYnnRl70Pok7HX2GUBhkOTh2vsUBZyga+wyCT+G/h60fqmU96BAAIgAAJdJeB2ZLp6Os4DARAAgW0E+OFElmy+lvcMZTmf5UtbWG9LbPp1lD70J0obNJViUi8ia0gaf9S5UFX4kjohLW44RYelqjwiENgTgUXZH9O7f55M09c+TfKCTQv30IyO7U239Z9C0ybeQa/vdRGdniEdinsqCZ/vjkBSaDSdlD6enuNerzeY6Tk996WMsHh5xviSz5NrwVC+PlzLsoS3EUAABEDAKwTkIuOVglAICJiOAAzeJQF+WKlh+YDlFD5InBoZfvZXeOwBlNjrScoY8aczqc/zFBF3BH/csVBb8j45WopI4/+HDbu3YyfhKBBwE1iR9z/6YO4Z9Muqhym3YiE1O+rU0s3Duffguj5H0O8T76K3R14Kp8bNq6OJzEO6c8Cx9NGYq5w39zuKxnOvF5/7F4v8zYvzcgpfB+RaUMP7EEAABEDAqwTgyHgVJwoDARDYkQA/xKxjeYplX/5MXgbzvMUakx2dfDalDvyQMobPbo7PuI2dmsPIYkvkQ3YdqoteUx9mxo+lUGukyiMyFoFAa7u28Cf63+Lr6I2Zh9OPK+6lLWV/yWpnFGKx0qDodBKnZsaku+m90ZfDqdlJY8l7emTO0UVZB9AHo69slpXhpqSOpihrmCyfLEu0HyR/6yzyN79uJ0VgFwiAAAh4jQAcGa+hREEgAAJ7IsAPNzNZbuLjpJfmbE4/D4kYRHHsyKQO/JgyRy1zpQ/5lhKyHqKoxBPJFprJh2wL1YWvksNeTppmocOHP7DtA+RAoAsENhT/Tt8uvUVWO6NvON1YMlOteGbl71e/yFTl1MycdI+pnZq4kEi1+ttlvQ5Sw8a+GX+TS1aBu5gdmT6RyUL9c47kb1l6X27iv++ZvI3gXQIoDQRAYBcE4MjsAgx2gwAI+I4AP+w0snzCcgbXIk7N5Zy+p2mhm8Ki96HYtKsoud9/qOfIRdRj2HRK6v0sSQ9OSMRgqi1+mw8l6pO0L1ktISqPCAS6S2Ar98z8sPwuteLZF4uuprVFv1BdU6ksE0wep2bWvveo99PIg7yswDUgKq271erufJnrMjlxMF3T5zD6z8iL6bu9b1bv4zk/c381bIx7rmQt9HdY8ctYxHk5g/+O5W+5kbcRQAAEQMCvBHbtyPhVDVQGAiBgVgL8ELSJ5U2WC1kGMIe9WW5h+ZJcrpLQyOEUnXIeyZyajOF/UFTS6eR0VPMDppUOHXI3H4YAAt4lkF+5hH5Z+SC9M+d4+nT+BbQq/1uqaSxSlaSFxanlnOWdKLIC2kx2br6bcAu9wQ/9N/U9ivZLHKiOM0IUYQmlA9hpOa3HPnR7/ykkS1R/Nf5GemzIaXRmxkQaGp0hZhRw9AHLVSyj+G9UnJdLOH2LZRPvQwABEACBgBGAIxMw9Kg4GAnApu4T4IejBSz/ZjlFs1hSuUSZW3MPp7+y1NvCepPFGstZon4pk8lmDVd5RCDgCwIltevptzWP07t/nkTvzD5OrX62vmgalddvoRZHA1lIozhbBA3jh/6Te4ynJ4acQX/sey/9MvEOmQBPDw06mU5MG0eJodG+UK9DZQ5h3c7KmEQPDGIbRl1K33Ivi8wD+mXi7fQvdlqu73s4HZc2hnpHJEt5dRx9w3I9yzj+O8xgOZ/ldZZlvA8BBEAABHRDwKIbTaAICIAACOyEAD88/cXyGMsRLFF8yAEsMkGmKsQaSeN6ncubCAYmYBjV65vLSVY/+2nl/fTR3LPp9ZmH0huzjlDOzcbi6STLO9sdrSOsIiwh1CsiiQ5JHka39D+avh5/I81iB0cciN8m3kk/7nMrSe/Hp2OvVqulvTD8XHpk8Cl0S79jSOafiPMjvTsyfE0m2EdYQqlHeDyJU7JPfH86PHkEieMkQ9yu7nOoWk5aHBWZfC/vyfnvuOtoGjtT4lS9yb1FcsxhycNpYFQ6xYdEklWztOdexRv3sezLf2PRLCewvMSyiPchgAAIgIBuCWx3JdOtllAMBEAABNwE+OHqD5aHefMcFhrX+1xKjRkiWQgI+J1As71WOTc/rLhHLe/82sxD6LUZB9G01f+iddxzU1G/lTzOjcbaiQMRarFRNPckynyUnuGJJKuljY3rQwclDaUT08fSRVkHkDg/0rsjw9d+nHAr9/DcTp+PvZbEKZE5OvcPOpFkKJsMcZPeFnnBpzgqshyyvCcnPSxOLS9N6p9L6VDdWEh5lYtpWe4XNG3VI+oTd3QO/009yvKXexuJ7glAQRAAASFgkQgCAiAAAkYjwA9d37POr1v5l2pxZjiPAAK6IGB3NtPqgu/pZ+65+XDuWSTOzUu/70vyYk5ZSODnlQ/Q7A0v0aKtH9Hqwh9oc+lsyq9aRmW1G6mmsUCtnNbsqCeHs4VcLmc7m1xq2+myk93ZRM32OmpsqVKLElQ35FN53RYqrllDMsdHyp217t/08bzz6KXf91M6vPfnyfTlomto5rpnqW+KdGyqomXImPwtqQ1EIAACIGAkAp1yZIxkGHQFARAwBYEnnC5HwYDUQ2hw+pGmMBhGGpdADfeIiJOxruhXWpz9Cc3Z+Ar3jDxK3y27nb5YeCV9PP88dnZOUSunvTHzMHp1xoH08vT92RHZ1y37qe1Xph9Ar804mN6YdTi9+cfRJIsSvPfXqfTRvLPps78vJnGWpq16lJbmTqWyuo3/ANYrcR/qn3KgOEX5/OETLAggAAIgYEgCcGQM2WxQ2kAEoKoPCXCvzFaLZn1UqhjX+zwKtUVLFgICILAbAgcNvkV9qmmWf8nfkNpABAIgAAIGJABHxoCNBpVBAAS2EeAHsVd568ekqH40rpeaNsObCMYmAO19RWBsr7MpLiJTiv/R/bcjeQgIgAAIGJIAHBlDNhuUBgEQ2IGAGh4jvTLpscN3+AibIAACQiAxqi/tN+BayYqovxnJQIKEAMwAARMSgCNjwkaHySAQbAT4l+VZbNNTmmahsb2xHDOzQACBfxAY3/t8zz7+W9Hkb8azjRQEQAAEDEmgu46MIY2G0iAAAkFJ4Eki12qZxDy0x5SgNBBGgUBXCchiGCLyN8Jl8N8KxwggAAIgYHACcGQM3oBQ34gEoLMvCHCvTDmR9jjxv3HcKxMeEsc5BBAAgfCQWNrWG6M93vq3Ai4gAAIgYHwCcGSM34awAARAwE2AH9A+4OznCZG9aVL/KzmLEDQEYEiXCUzqfxXJ/Bgu4HP33whnEUAABEDA+ATgyBi/DWEBCIDA9gT+xZsFIzJOoFFZp3MWAQTMS0D+BuRvgQkUsMjfBicIZiEAO0Eg2AnAkQn2FoZ9IGAyAvyL8zI2+SYWOmDgDdQrcYJkISBgOgLy3Ze/AbfhN7n/NtybSEAABEDA+AR84MgYHwosAAEQMDYB1s7sqgAAEABJREFUfmD7jC14mEijyezMRIenEf6BgJkIyHdevvvEfwNE9LD7b4KzCCAAAiAQPATgyARPW8ISIxOA7l4nwA9uD3Ch/5W5AZMHXM9ZBBAwDwH5zst3ny3+r/tvgbMIIAACIBBcBODIBFd7whoQAIHtCdzMmysGpB5ME/tdxlmEYCIAW3ZOQL7r8p3nT1ewyN8AJwggAAIgEHwE4MgEX5vCIhAAATcB/iU6l7PyIOfcu89FNCjtMN5EAIHgJSDfcfmus4VOlpvdfwOcRQABRQARCAQVATgyQdWcMAYEQGBHAvwg9yvvU5P/Jw+80ZUcPYA3EUAg+AjId1u+427LZHK/fPfdm0hAAARAIPgI+MeRCT5usAgEQMBABNiZeZHVfSMyNFHjBz2yWkJ4EwEEgoeAfKfluy3fcbbqDfd3nrMIIAACIBC8BODIBG/bwjKDE4D6XicgvTKzMhPG0v6Y/O91uCgwsATkOy3fbdZiFot81zlBAAEQAIHgJgBHJrjbF9aBAAi4CfAv1A2cvZmlZGTmKbRP30s4ixBkBExpjnyX5TvNxpewyLwY+a5zFgEEQAAEgpsAHJngbl9YBwIg0I4AOzMLefM6FprAjow8AEoeAgJGJSDfYfkuu/W/zv0dd28iAYGOEMAxIGBcAnBkjNt20BwEQKALBPhBT16WeZGcKg+A8iAoeQgIGI2AfHflO+zW+yL3d9u9iQQEQAAEgp9AwByZ4EcLC0EABPRKgB/43mXdrmFBz4xAgBiOwA5OzDXu77Th7IDCIAACINAdAnBkukMP54KAfwmgNi8S4Ae/V7m4W1mUMzOh78WShYCA7gnId3VC37Y5Xre6v8u61xsKggAIgIC3CcCR8TZRlAcCIGAYAvwA+Cwrez8L7dP3UhqVdbpkIUFFILiMke+ofFfdVt3v/g67N5GAAAiAgLkIwJExV3vDWhAAgR0I8IPgI7zrIRY6YOCNNLTHFMlCQEB3BOS7Kd9Rt2IPub+77k0kIOBFAigKBAxCAI6MQRoKaoIACPiOAD8QPsilK2fmsKH3UP+UA3kTAQT0Q0C+k/LddGskTox8Z92bSEAABEDAnAT05MiYswVgNQiAgC4ItHdmjtnrccpMGKcLvaAECMh3Ub6TbhJwYtwgkIAACIAAHBl8B0DA0ASgvDcJtHdmThrzEg3tcYw3i0dZINBpAvIdlO+i+0Q4MW4QSEAABEBACMCREQoQEAABEHATcDszt8vmYUPvpYn9LpcsJJgIGMQW+e7Jd9Ct7u3u76Z7EwkIgAAIgAAcGXwHQAAEQGAHAvzA+DTvUt0xe/e5kI4c/jBvIoCA/wjId06+e+4aj3F/J92bSEDA/wRQIwjokQAcGT22CnQCARAIOAF+cPyRlRjOQoPSDqMz9n6HIkMTZRMCAj4jIN8x+a7Jd85dyXD3d9G9iQQEQAAEQMBDQOeOjEdNpCAAAiDgfwL8ALmKa01n2ZAaM4TOnfgppccq34Z3IYCAdwnId0u+Y/Jd45I3sKS7v4OcRQABEAABENiRAByZHYlgGwSMTgD6e5UAP0gWcYHDWL4Ks0XTaePf5B6aw3kTAQS8R2BQ2uHquyXfMS71K5Zh7u8eZxFAAARAAAR2RgCOzM6oYB8IgAAItCPAD5QtLCfxrhdY6MjhD1G7+QuyC2JwAoFUX75L8p1y6/CCfNdYWtzbSEAABEAABHZBAI7MLsBgNwiAAAjsSIAfLm/kffezqNXMDh1yF4VyL41sQ0CgswTkuyPfIVmdzH3u/e7vmHsTCQjomgCUA4GAE4AjE/AmgAIgAAJGIsAPmo+wvtey0LCM4+ikMS9S76RJsgkBgQ4TkO+MfHfkO+Q+6Vr3d8u9iQQEQAAEQGBPBIznyOzJInwOAiAAAj4mwA+cr3AVZ7FslYnZx496VvXQEGmEfyCwewKa+q7Id0a+O3zsVpaz3N8pziKAAAiAAAh0lAAcmY6SwnEgYGACUN37BPjB81Mu9WCWD1jUnJmTx7xEGfGjZBMCAv8gIN8N+Y7InBj3h/LdOdj9XXLvQgICIAACINBRAnBkOkoKx4EACIDADgT4AXQzy/m8+zKWvJ4JY+nE0S/S2N7n8iaCwQl4VX35Tsh3Q74jXHAey2Xy3WHZzHkEEAABEACBLhCAI9MFaDgFBEAABNoT4IfRt3j7EJZPrJYQ2q//1XTsyCcpOXoA70IwMwH5Dsh3Qb4T8t1gFp+wHOL+znAWAQSCiQBsAQH/EoAj41/eqA0EQCBICfCD6TqWs9m8q1iK+yZPppPHvuzaq+fJvIlgRgLS9vIdkO8C21/McpV8R1jWcR4BBEAABECgmwSCwpHpJgOcDgIgAAJeI8APqa9zYTJ3ZmqYLVY7aPCtdMSwByg2IoN3I5iBgLS1tLm0vXwH2OapLDIXRr4bnEUAARAAARDwBgE4Mt6giDJAwHgEoLEPCbAzs4rlNK7iepbywelH0mnj3nDKJO/wkFjehRCMBKRtpY2lraXN2cZyluvlu8CyivMIIAACIAACXiQAR8aLMFEUCIAACLQnwA+vL/G2zJ35KjI0ySIvPjx9/Ns0ptdZZLOE8UcIxiKwc22lLaVNpW2ljaWt+civWGQujHwHOIsAAiAAAiDgbQJwZLxNFOWBAAiAQDsC7MwsZTmJd0kPzYy4iJ60/4Dr6PS93yaZQ8H7EQxMQNpQ2lLaVNqWTZnBcpq0OctSziOAgLkJwHoQ8CEBODI+hIuiQQAEQMBDgB9qp7LI3JmLeN/CpKh+JHMo5Ff8oT2m8C4EIxGQNpO2kzaUtmTdF7JcJG3MInNieBMBBEAABEDAlwQsviw8gGWjahAAARDQJQF+yH2XFZvAcj2Ra11a7FA6bOg9dPLYV2lQ2mG8G0HPBKSNpK2kzaTtpA1ZX25LmuBuW95EAAEQAAEQ8AcBODL+oIw6QMAQBKCkvwjwA6+T5SUiTRyae1wuZ2HP+NF05PCH6YTRz1O/5MmEf/oiIG0ibSNtJG0lbcYa3kPchtKWLE7CPxAAARAAAb8SgCPjV9yoDARAAAS2EeCH3yqWxzTNsjfvfYKlplfiBJoy8kk6eewrNDLzVIoMTeTdCIEgIOylDaQtpE2kbViPGpYnpM1U22laFW8jgAAIgAAIBIAAHJkAQEeVIAACINCegKZpuSx38b59WF5hoZ7xY+jAQTfTOft8RAcPvp2yEsXXkU8gviYgrIW5sJc2kLZw1ylts4+0FUuuex8SEACBThLA4SDgLQJwZLxFEuWAAAiAQDcJ8MPxapZruZjhLA+wrAgPiaMRPU+kE0e/QKeOe51GZ51B0WGp/BGCNwkIU2ErjIW1MBf2XMcKFmmL4dI2LKt5GwEEQAAEQEAHBEzkyOiANlQAARAAgQ4Q4IdleaHmw5zuxYefwvIJi71H3EiaPPAG1Utz6JC7qHfSRN6N0B0CwlBYSu+LsBXGXJ6dRZifIm3AIm2BF1oyFAQQAAEQ0BMBODJ6ag3oAgJ6IwB9Ak6AH6K/ZDmbFZFemns4XRxqi6JhGcfR8aP+TaePf4vG9jqbEiJ780cIHSEgrISZsBOGwlKY8rmLWYSx9L6czdy/5G0EEAABEAABnRKAI6PThoFaIAACINCeAD9Ur2N5jGUs7z+B5QOXy9WYFjuM9htwLZ078RPl1Ei+T/J+pGm4vDMjFYSFMBE24rwIK8kLO2HIB33AcoKwZRHG63i7ywEnggAIgAAI+IcA7nT+4YxaQAAEQMBrBPhh+xuW81mGcaF3sMxlIXkwl56G40Y+TZfu/wMds9fjNCrzNIqL6Ckfm0rEZrFdGAgLYSJshJEbhDC7QxiyCMtv3PuRgAAI+J8AagSBLhGAI9MlbDgJBEAABAJPgB/AN7M8xTKJtRnKchXLpyyF4SGx1D/lQDpg0E10/qT/0tkTPqD9B1xHmQnj+OPgDGKb2Ci2is1iuzAQFmxxIYuwEUZDhRmLsNvM+xFAAARAAAQMSMDcjowBGwwqgwAIgMDOCPBD+RqW11nOYunBxxzKIu+mkZ4HSoruT2N6nUUnjXmJrjpoOh036lnl2AzPOJ4y4kdRREg8H26MILqKzqK7OC5ii9gktomNYqvbErFdGBwqTFiEjTBa4/4cCQiAAAiAgIEJwJExcONBdRAIBAHUaQwC/ND+O8tdLNJbI+s1n8uav89SaLOEUZ+kScqxOWTInXTK2Nfo0sk/0GWTf1RLPMsqXjIMS+aVxEVk8imBCVK36CC6iE6yNLLoKLqKzqK7OC5ii9jEWkqvi9gotqaK7SzC4Hf+DAEEQAAEQCDICMCRCbIGhTkgAAIgsCMBfpgvYfmI5QIW6a0Zxcecz/Ivli9Y5F0pLeEhcdQjbqRaEU0mw8u8kvMnfU7XHPwHnb3Ph3TC6OfoqBGPkDgQ0hOyd5+LSOahDO0xRQ1jk6FdqTFDKD4yiyJCE8hqCVEiedknn8kxMtxLzpFz9+YypCwpU8qWOqQuqVPqFh1El2EZxyndREfWt4VFdBbdxQaxZZTYxiI2iq0lfIxeAvQAARAAARDwAQE4Mj6AiiJBAARAQM8E+GF/GcsHLPeynMqyF0so69yfZQrLzSxvsMxgKbBoVkqK6ke9EvehgamH0vCM41VvzsR+l6k5OIcNvUctLCBDu87Y+x06b+JndOn+39PVB81UInnZJ5/JMTIBX86ROSxShvSqSJlSttQhdUmdUjeL6CC6iE6iW3/RlUV0Ft3FBrFlGR+LAAIgEDQEYAgI7JkAHJk9M8IRIAACIGAKAuwcbGL5geU5litZDmbJYOPjWfZhOZblbJYrWWS1NOkNeZnz77N8zTKdZSHLBpZilia3SF72yWdyjBwr58i5UoaUJWVK2VKH1BUvdbOIDqKL6CS6beIyEUAABEAABECA4Mjs8CXAJgiAAAiAwPYE2JmoYpnP8j3LJyxvsMiKX9Ibch3nZTjXiZwewjKeZSBLGku4WyQv++QzOUaOlXPkXClDypIypWypQ+qq2l4LbIEACIAACIDA9gTgyGzPA1sgAAKdJ4AzQAAEQAAEQAAEQMDvBODI+B05KgQBEAABEAABEAABEAABEOguATgy3SWI80EABEAABEAABEAABHxPADWAwA4E4MjsAASbIAACIAACIAACIAACIAAC+icAR2bPbYQjQAAEQAAEQAAEQAAEQAAEdEYAjozOGgTqgEBwEIAVIAACIAACIAACIOBbAnBkfMsXpYMACIAACIBAxwjgKBAAARAAgU4RgCPTKVw4GARAAARAAARAAARAQC8EoIe5CcCRMXf7w3oQAAEQAAEQAAEQAAEQMCQBODJdajacBAIgAAIgAAIgAAIgAAIgEEgCcGQCSR91g4CZCMBWEAABEAABEAABEPAiATgyXoSJokAABEAABEDAmwRQFgiAAAiAwK4JwJHZNRt8AgIgAAIgAAIgAAIgYCwC0NZEBODImKixYSoIgAAIgAAIgAAIgAAIBAsBODLearHEtMIAABAASURBVEmUAwIgAAIgAAIgAAIgAAIg4DcCcGT8hhoVgQAI7EgA2yAAAiAAAiAAAiDQVQJwZLpKDueBAAiAAAiAgP8JoEYQAAEQAAE3ATgybhBIQAAEQAAEQAAEQAAEgpEAbApWAnBkgrVlYRcIgAAIgAAIgAAIgAAIBDEBODI+bFwUDQIgAAIgAAIgAAIgAAIg4BsCcGR8wxWlggAIdI0AzgIBEAABEAABEACBDhGAI9MhTDgIBEAABEAABPRKAHqBAAiAgDkJwJExZ7vDahAAARAAARAAARAwLwFYHhQE4MgERTPCCBAAARAAARAAARAAARAwFwE4Mv5tb9QGAiAAAiAAAiAAAiAAAiDgBQJwZLwAEUWAAAj4kgDKBgEQAAEQAAEQAIF/EoAj808m2AMCIAACIAACxiYA7UEABEDABATgyJigkWEiCIAACIAACIAACIDA7gngU+MRgCNjvDaDxiAAAiAAAiAAAiAAAiBgegJwZAL+FYACIAACIAACIAACIAACIAACnSUAR6azxHA8CIBA4AlAAxAAARAAARAAAdMTgCNj+q8AAIAACIAACJiBAGwEARAAgWAjAEcm2FoU9oAACIAACIAACIAACHiDAMrQOQE4MjpvIKgHAiAAAiAAAiAAAiAAAiDwTwJwZP7JJPB7oAEIgAAIgAAIgAAIgAAIgMBuCcCR2S0efAgCIGAUAtATBEAABEAABEDAXATgyJirvWEtCIAACIAACHgIIAUBEAABQxOAI2Po5oPyIAACIAACIAACIAAC/iOAmvREAI6MnloDuoAACIAACIAACIAACIAACHSIAByZDmEK/EHQAARAAARAAARAAARAAARAYBsBODLbWCAHAiAQXARgDQiAAAiAAAiAQBATgCMTxI0L00AABEAABECgcwRwNAiAAAgYhwAcGeO0FTQFARAAARAAARAAARDQGwHoEzACcGQChh4VgwAIgAAIgAAIgAAIgAAIdJUAHJmukgv8edAABEAABEAABEAABEAABExLAI6MaZsehoOAGQnAZhAAARAAARAAgWAhAEcmWFoSdoAACIAACICALwigTBAAARDQKQE4MjptGKgFAiAAAiAAAiAAAiBgTALQ2j8E4Mj4hzNqAQEQAAEQAAEQAAEQAAEQ8CIBODJehBn4oqABCIAACIAACIAACIAACJiDABwZc7QzrAQBENgVAewHARAAARAAARAwJAE4MoZsNigNAiAAAiAAAoEjgJpBAARAQA8E4MjooRWgAwiAAAiAAAiAAAiAQDATgG0+IABHxgdQUSQIgAAIgAAIgAAIgAAIgIBvCcCR8S3fwJcODUAABEAABEAABEAABEAgCAnAkQnCRoVJIAAC3SOAs0EABEAABEAABPRPAI6M/tsIGoIACIAACICA3glAPxAAARDwOwE4Mn5HjgpBAARAAARAAARAAARAAAS6SwCOTHcJ4nwQAAEQAAEQAAEQAAEQAAG/E4Aj43fkga8QGoAACIAACIAACIAACICA0QnAkTF6C0J/EAABfxBAHSAAAiAAAiAAAjojAEdGZw0CdUAABEAABEAgOAjAChAAARDwLQE4Mr7li9JBAARAAARAAARAAARAoGMEcFSnCMCR6RQuHAwCIAACIAACIAACIAACIKAHAnBk9NAKgdcBGoAACIAACIAACIAACICAoQjAkTFUc0FZEAAB/RCAJiAAAiAAAiAAAoEkAEcmkPRRNwiAAAiAAAiYiQBsBQEQAAEvEoAj40WYKAoEQAAEQAAEQAAEQAAEvEkAZe2aAByZXbPBJyAAAiAAAiAAAiAAAiAAAjolAEdGpw0TeLWgAQiAAAiAAAiAAAiAAAjolwAcGf22DTQDARAwGgHoCwIgAAIgAAIg4DcCcGT8hhoVgQAIgAAIgAAI7EgA2yAAAiDQVQJwZLpKDueBAAiAAAiAAAiAAAiAgP8JoEY3ATgybhBIQAAEQAAEQAAEQAAEQAAEjEMAjoxx2irwmkIDEAABEAABEAABEAABENAJATgyOmkIqPH/7Nx7bJ1lHcDxs9H1MukudrqLymUxXLbgmIooBAVFjDGIMUIEBEOMGxMZ2Rwba9e13Y1ugREZRlYVFiEqBAkxwACRi+AFMNyvM8xNwG4T1jHn1rXd5vd3PKc5vay0o6fnnPa7vM+e6/u8z/M5/zy/vOdUAQUUUEABBRRQQAEFei9gINN7K0cqoIAC+SXgahRQQAEFFBjCAgYyQ/jDd+sKKKCAAgoMNQH3q4ACg0fAQGbwfJbuRAEFFFBAAQUUUECB/hbI2/kMZPL2o3FhCiiggAIKKKCAAgoocDABA5mDydieewFXoIACCiiggAIKKKDAQQQMZA4CY7MCCihQiAKuWQEFFFBAgaEiYCAzVD5p96mAAgoooIAC3QnYpoACBSpgIFOgH5zLVkABBRRQQAEFFFAgNwL58VQDmfz4HFyFAgoooIACCiiggAIK9EHAQKYPWA7NvYArUEABBRRQQAEFFFAgBAxkQsGkgAIKDF4Bd6aAAgoooMCgFDCQGZQfq5tSQAEFFFBAgUMX8E4FFCgEAQOZQviUXKMCCiiggAIKKKCAAvkskIO1GcjkAN1HKqCAAgoooIACCuReoLa2dvLatWtH9OdKmPOD3c1H+5iqqqqPdNfXuY2xpyxevHjWsmXLPta5r6c69x11/fXXl2SOoe3DlZWV4zPb+lKeMWPGCOaY3N09tI/rrn2g2gxkBkra52RLwHkVUEABBRRQYIgIcHA+c/78+eWdt7tkyZJTOaxP7NzeUz01z4zGxsaxPY3rSx/rmMb4+aREBEisNzMAOPGwww77RvT1IhUNHz78yLa2tsuY81O9GJ8ccuDAgUuamprOS1ZS/w0bNuyM4uLiL6eqfc4mTZo0mptmpLwo/v9ibxMozcP9kIMk7n9fl4HM++LzZgUUUKAQBVyzAgooULACZ5aWll6QuXoO1Kfs37//bNrjYJ3Z1asyh/wDvRrYi0G8RXmOYatIiW3btn2UvEsAQFuvLoKSHQxcV1JSsqGuru4c9vkJ6j1eBC3cdmBqdXX153oc2IfOg/mwni1Mc82KFSu2kufkMpDJCbsPVUABBRRQQIGCEnCxeSPAm4qjCRi+EgviMB3BwtejnE60TebgX0Vey7jz582b94Hoo15M+iZt1fQvHDly5DnRnk68+TiV9isYU0f6NunwdF/k9F0UKcr0lZLqSZ9O1adQrieAiLcns2tqao7Yt2/fzOjjOVXMfVKUWftY5qhmbKytw/OjP51aWlpe476fUJ+8Z8+eBUQnEZhcwH1fpK3Hi6DuLd78nLN8+fIub0q4v5T9f5e8nnzWokWLjo3JKH+Vdf2I9tmk6JtDPiX6MlO8ZWLc9xh/ZeyRvnkEMhXUz6Z9AfeQ1VVTT34+9Gf1MpDJKq+TK6CAAgoooIACCvSnAAHCPQQEZxAcTOMNxIUc3B/loL8znsFBupT6hW1tbfdSruVAX1xeXn5m9NF+LuOOIT3Q2tp6F3kEQdGVYOwn6T+btt+WlZVdQ76fjktJ7Rdtz5GmXn755fEblOOig3umpvJplF+jf3fUKyoq4i3F7VEm3cpblVfJ44rg6G+sP/YwnT18IRo7J9Ywqrm5eS7tnycVMfdW9nIz5VdZ66UECpeQT6Le5WLuv+Dy+t69e78Tv2/pNOCsVL12xIgRjxQVFZ2fqidY+4d4zr+p/5JnbSC/uKqq6kjy5DVmzJjSxsbG7+Mfa7uR9b2b7Ej9x/3xFb1HsX+INZzG3qanurKWGchkjdaJFVBAAQUUUEABBfpbgEP2Gxya7+bQfT6H6p0cmNenn8Hhvpm2dYwZT/kHjDueNH716tVlHK5P4IB/59KlS59YtmzZK5TvSN9HPoV6HOKP4w3IyZSbaRtXWVmZ+bubl2lr4UA/hWdPJTUy5/E8Z2TkPOdZ+pPX7Nmz9xYXF78Rld27d29esGDBf6Ic9/AmYz2ByFOUn+PQf1S0d07sYSLzlZF20ncHQcPPaTuB8mzSUTwvfnvTHojR1n7Rx20HbiMvnzBhQoe3VRMnTlxP+2b2dy7P/xY3lcYbFfIIZHZg+Wv28zJrvIe2Fwl2TiNPXgRGl1A4gvt/sWrVquR+qGdeG7j3IXz/xPwR1B2R2ZmNsoFMNlSdM8cCPl4BBRRQQAEFBrNAXV3d45zWn+Zw/avMfS5atOhoDt+X0Tacg/9T5BF8JBhXSjmu5BuTKDDuv5GnUinztabKkcW4Bwk0dkUlEof0Nsa8SJA0ncP8sQQCD9C+mzy+Ijac9peov9fVljGghXmGZdQzixFI3bd9+/ZrGcMLmrJ5dCa/xsYanqZ8Het5krzbi74IgO7k3pNw+Hh60JYtW35IeTL72sQ8f6DcfjE20yNBMLKH1P4X3Si3sddo+1L7TR0LHfZGVxEpq5eBTFZ5nVwBBRQoEAGXqYACChSYAMHM7StXruzw9SaCk3jD8TYH+XsJLF7gsJ78+tXChQubOITH2LPoGzdnzpwyDvPJwCC2TV+85aloaWl5if4HOfxvpe34zm8eaI8f8x8T98RbHfKXCQCmRc59LeTtF3Ptiwpr6vbPMUffwRJzRZCybdy4cbNZx9cIIkoYu7G1tXUN5Q3kXf5yG/0dLuZ4nrHPsL7kWOqH4zEel4d5a/IY88ZXwdrvoe8jjDmddDhvZqZSn056JZH6V1JScjP3/Ia2kxnT5fczqWEDmhnIDCi3D1NAAQUUUECBwSLgPvJPgEP2C6xqFAftevJaDvLJH/pTThBQxG9WItCZN3r06BrakgEJeaKpqekRxm4uLi6+Iu7l8H9eUVHRX6MvMxG8vEY93tbEb0goJpJvfCi0f62McvJinu3MuZXnzqJ8erKxl/8x/jMMvZj9VDDHOwRQt7Ce+1lf/Pnm/cuXL99M/3teY8eOvYvgIwK4BHPG26UNzDWTcj17/GzmBKlx8ZucRZQvou9JxrUbYNQW+2dND7Gmc8vLy0cxJqeXgUxO+X24AgoooIACCiigQB8EGhgbf/aXrMN1K4fvv3Pwfru0tPRaehp487CW/DrS3aREdXX1683NzVGPOZbU1NQkx1VUVOxYs2bNXu69adSoUXWMvYG3PfGXt+KraVQ7Xrxp+RnzxG9IIjiIQKaBeyNPEGxEgLEufQfPuI7xP6b/EdqeJYi4izx58VYlgoT7kpWu/5USMOwl3U0gdBOBw4m8QZpF/bHa2trnuw5vb1m3a9euDela/FanrKzsRtbw+2jj3pvIY/8NvGFZHeVNmzbtxCpBYLOV/iW03UBaQvl35InoJ29Iv53C5gHWcQvr2RPt0Y/5n1nn/dSTF/0PY/THZKXjf/1aM5DpV04nU0ABBRRQQAEFFMiWAIfrjaT4/UiHR3C4/ift8cYhcdVVV71LeSOByz/It5P+lR5cX1/fRD3miLcqEYhsnDlzZvtvY+bOnbuH/jfT47vLV6xY0RjzpPsYvzHH/N9KAAACqUlEQVSjvJv6pnQ98hgfOe07eJPyVpQjXX311e/Q1l1QFt3PErysZF+PE4RcSZBxAkHQbYzvKYiJ/WxKBxwxSaSFCxc2sYatUY7EHLH/jdEe5YaGhvb9p/rfpD3pE/Xop96+x2iLOim+wrcx+isrK9+pqqrKfMY29hd/PCGGZy0ZyGSN1onzSsDFKKCAAgoooIACBSJAkLCTlAwmCGg2E8jctnTp0meytXzeoDxBwLQ+W/Nna14DmWzJOq8CCihQ4AIuXwEFFFAg9wI1NTU/Xbx4cdaCmNghQdN23to0RrmQkoFMIX1arlUBBRRQQAEF8lnAtSmgwAAKGMgMILaPUkABBRRQQAEFFFBAgUyBQy8byBy6nXcqoIACCiiggAIKKKBAjgQMZHIE72NzL+AKFFBAAQUUUEABBQpXwECmcD87V66AAgoMtIDPU0ABBRRQIG8EDGTy5qNwIQoooIACCigw+ATckQIKZEvAQCZbss6rgAIKKKCAAgoooIACfRfo5R0GMr2EcpgCCiiggAIKKKCAAgrkj4CBTP58Fq4k9wKuQAEFFFBAAQUUUKBABAxkCuSDcpkKKKBAfgq4KgUUUEABBXIjYCCTG3efqoACCiiggAJDVcB9K6BAvwgYyPQLo5MooIACCiiggAIKKKBAtgS6m9dApjsV2xRQQAEFFFBAAQUUUCCvBQxk8vrjcXG5F3AFCiiggAIKKKCAAvkoYCCTj5+Ka1JAAQUKWcC1K6CAAgooMAACBjIDgOwjFFBAAQUUUECBngTsU0CBvgsYyPTdzDsUUEABBRRQQAEFFFAgtwIJA5kcfwA+XgEFFFBAAQUUUEABBfouYCDTdzPvGOoC7l8BBRRQQAEFFFAg5wIGMjn/CFyAAgooMPgF3KECCiiggAL9LfA/AAAA///qFmgyAAAABklEQVQDAB8YttMBaFQ/AAAAAElFTkSuQmCC"/>
          <p:cNvSpPr>
            <a:spLocks noChangeAspect="1" noChangeArrowheads="1"/>
          </p:cNvSpPr>
          <p:nvPr/>
        </p:nvSpPr>
        <p:spPr bwMode="auto">
          <a:xfrm>
            <a:off x="5218228" y="5085459"/>
            <a:ext cx="1840493" cy="184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png;base64,iVBORw0KGgoAAAANSUhEUgAAA0gAAAK4CAYAAABOAt12AAAQAElEQVR4AeydB2BURf7Hf2/TIST03quIDbB3D5BiL9j/3unZ23lnORW8407Us/d2p556dkQRla6iWFCpIr0mgQAhpPdk9/2/v8lu2IQkpGyyL7tfmN+befNmfvObz9u8934782Zdwn8kQAIkQAIkQAIkQAIkQAIkQAKGAB0kg4Gb0CTAXpEACZAACZAACZAACZBA/QjQQaofL5YmARIgAWcQoBUkQAIkQAIkQAJNQoAOUpNgpVISIAESIAESIIGGEmA9EiABEggmATpIwaTPtkmABEiABEiABEiABMKJAPvaAgjQQWoBJ4kmkgAJkAAJkAAJkAAJkAAJNA8BOkgN5cx6JEACJEACJEACJEACJEACIUeADlLInVJ2iAQaT4AaSIAESIAESIAESCBcCdBBCtczz36TAAmQQHgSYK9JgARIgARIoFYCdJBqxcODJEACJEACJEACJNBSCNBOEiCBQBCggxQIitRBAiRAAiRAAiRAAiRAAiTQdASaUTMdpGaEzaZIgARIgARIgARIgARIgAScTYAOkrPPTyhaxz6RAAmQAAmQAAmQAAmQgGMJ0EFy7KmhYSRAAi2PAC0mARIgARIgARJo6QToILX0M0j7SYAESIAESKA5CLANEiABEggTAnSQwuREs5skQAIkQAIkQAIkQALVE2AuCfgToIPkT4NpEiABEiABEiABEiABEiCBsCYQYg5SWJ9Ldp4ESIAESIAESIAESIAESKCRBOggNRIgq5NAsxFgQyRAAiRAAiRAAiRAAk1OgA5SkyNmAyRAAiRAAgciwOMkQAIkQAIk4BQCdJCcciZoBwmQAAmQAAmQQCgSYJ9IgARaGAE6SC3shNFcEiABEiABEiABEiABEnAGgdC0gg5SaJ5X9ooESIAESIAESIAESIAESKABBOggNQBaKFZhn0iABEiABEiABEiABEiABEToIPFTQAIkEOoE2D8SIAESIAESIAESqDMBOkh1RsWCJEACJEACJOA0ArSHBEiABEgg0AToIAWaKPWRAAmQAAmQAAmQAAk0ngA1kECQCNBBChJ4NksCJEACJEACJEACJEACJOA8As3hIDmv17SIBEiABEiABEiABEiABEiABKohQAepGijMIoG6E2BJEiABEiABEiABEiCBUCJABymUzib7QgIkQAKBJEBdJEACJEACJBCGBOggheFJZ5dJgARIgARIINwJsP8kQAIkUBMBOkg1kWE+CZAACZAACZAACZAACbQ8ArS4kQToIDUSIKuTAAmQAAmQAAmQAAmQAAmEDgE6SE4+l7SNBEiABEiABEiABEiABEigWQnQQWpW3GyMBEjAR4AxCZAACZAACZAACTiRAB0kJ54V2kQCJEACJNCSCdB2EiABEiCBFkyADlILPnk0nQRIgARIgARIgASalwBbI4HQJ0AHKfTPMXtIAiRAAiRAAiRAAiRAAiRwIALe43SQvCAYkQAJkAAJkAAJkAAJkAAJkAAdJH4GQpEA+0QCJEACJEACJEACJEACDSJAB6lB2FiJBEiABIJFgO2SAAmQAAmQAAk0JQE6SE1Jl7pJgARIgARIgATqToAlSYAESMABBOggOeAk0AQSIAESIAESIAESIIHQJsDetRwCdJBazrmipSRAAiRAAiRAAiRAAiRAAk1MgA5SvQGzAgmQAAmQAAmQAAmQAAmQQKgSoIMUqmeW/SKBhhBgHRIgARIgARIgARIIcwJ0kML8A8DukwAJkEC4EGA/SYAESIAESKAuBOgg1YUSy5AACZAACZAACZCAcwnQMhIggQASoIMUQJhURQIkQAIkQAIkQAIkQAIkEEgCza+LDlLzM2eLJEACJEACJEACJEACJEACDiVAB8mhJyYUzWKfSIAESIAESIAESIAESMDpBOggOf0M0T4SIIGWQIA2kgAJkAAJkAAJhAgBOkghciLZDRIgARIgARJoGgLUSgIkQALhRYAOUnidb/aWBEiABEiABEiABEjAR4AxCVRDgA5SNVCYRQIkQAIkQAIkQAIkQAIkEJ4EQsVBCs+zx16TQIgSGDt27NHjxo3LgtheOT9Eu8puNTOB0aNH98Zn6g18xjIR6+erCOk/NbMZAWnu1FNPjUcfroc8cOaZZ/ZojNKzzz67DfQsgigTlXfrqg91JkO0jsq2xtpS13ZZjgRIgASaigAdpKYiS70kEDACLU8RHpb8H5j0oamu4qiHK33QQ1+2Qepq/yJ90Gx5Zyw8LMZ5PC4yMnIZevt7y7LaItYQg3QbTVQVOE6oMq4EG9/5nztx4sS4quV8+yh/i19Ze/z48S/5jgU6HjlyZFRsbOx/ofdlyOSysrJ5EyZM6Io0AwmQAAmQQCMJ0EFqJEBWJwESIAESaASBZqrqdWweQHMdICbYtp0F5ygZkm0y9t/8jKxVEF84NCcnp9qRGtUPPWf5CiIu9Xg8nyJuktChQ4doKO4E8YVOcJI6+nYYkwAJkAAJNJwAHaSGs2NNEiCBGgjgQTEbog+e/rIbxT0QE/weTivK4EAqHirdiB0ZqrO5Sj93FxUVVfTRkZ0IU6Oys7MHoOuHQXzhnYSEhC6zZ8/uA3nOl+kfz507NwP7X0F8oRvO94m+Hf/Y6zgd6penjpU6WH5ZgUvOmzcvH9qehKiNxfhsPrd379712GdwEAGaQgIk0DIJ0EFqmeeNVpOAownoAydEHzwrBI7P2TA6F2ICHjSfqFpmzpw5x8+aNWuXKeDATXU2V+nDhd4HVwdaH94m4dy1AgEddUFkwsfTpk0rManaN1/gcAHEF0YjYUGqhsOR0QXiC195HSzffsBj/L3MhHSAxKKtB5YuXVoa8EaokARIgASqJxDSuXSQQvr0snMkQAIkQAKNIRAbG7sC9VdDTMBIzYjTTz/df2qb5sP/sk5HwndPzUO6yabXQTcDCZAACZBAExLwXcybsAmqdjQBGkcCLYAAHkqt8ePHXzxu3Lj1EDekDPIT8n4H86v7Nl/L/w5lFkDyIPqSfRHiH2upA1UBDRYepI9Hm3MgPhvU7k2wYdLo0aMTq2mtIXVEdaGNhyFbIcpH+7sT6Sf1mH87YyuvEJg1YcKEY2CPsvoJ5dU+rb8eeRej3n5sJ06cGI1yV0BWQ7S8tqX9mwNd/lPMUL0iBPR8+NnwG2zQ8+qzYQHsrvSZ8PUXHsxPsMaf+XTU1Xq1LgwyY8aMLNRbADEBegZCRpgd7wbnuRM+oyd5dzVaC8fqN034xLvgx7NoU8+LtquyB/tv4Bz19pXTWBf6QL7/inK66Mko5ClzN/r0ppbD/rsQ1aOy3wIh0JsIHpNQpuJzgbq6el9t50pVq+g5Ox11TZuI9VyvRv3LwD9CC9RDVJd+xur894g24tDmHyHavratfdTP2Q/o07k4Xl8b6mEui5IACYQ7ATpI4f4JYP9JoGUQmIwHUF12eDDM1euWPhwdjbxZeGCrtAQ4Hpz0Af4/ODYfZUdBWkM0xGBzrObjoetpLYf9Jgm6whge4v7hcrkWoYGxEJ8NavcA2DBVV1PDg/UhOGZCQ+poRTglx0DXBqTvgfSFKB9Eoiua/TkqKupXtDNSM6oRy+Px/A32zMexoyFqn9YfjLw30YeLkFcRzj333La5ubk65ex/yDwYouURifZvrMfjWQ629yCjwrFSzsgL2PkYM2ZMd9gwD22oDcMQ63lFZGwYBbvn4zPxKtqtcbU5LVxPmYXyOiqESKLgIOnnStNGcJ4PRl4fs1O+WeB1rMwe7LmorKxM3w+6FRl6XhCZoIsq/B7nb42WMTnVb/6I7A8gytyFtqKQrjX4PhfgMRUFKz4XqKur91V7rlDOP4xH3ZnIMG0i1nOt/fxfXl7e3/XzirwDBpyHev89jho1qov3HL+KBrR9bRtJc46Pg12f5OTkvKPLnGsmhQRIgAQCTUBvhIHWSX0kQAIkEFACeKg7AgoLESfj4Ui/0ceuCbpE8+36jbvZE7Hw8HaXiFwF8V3f8qvU0/xb8IB1OcrUK6DtO+A0JNUgFS/6d+7ceTTK3g3l2pYu2vA10lfBDl2SWV+ux670x4P1Sz7bG1IHjk8/tKOOQmdVCPGgDV0MIxVps9gFjvdGO6+cddZZ+jCO7EohAXsTINWyRd07zoVThOOiD8RFRUWPI63v4CAyIR3bFEgxRIM+yE7Cw/6pugMJ6PnAw3ZcRETEa9B7CsQE2GhWosOOj6s6EFfjczAFeRYck81gcg3S90P83yV6CvuXQm6Li4vThQ6QrD54R4PW+h091nfevHm6cIO+46S76kipQ6VpgXN4GNrXz4Y6kYK0np/3cFCn4Plsbo38f4JbN+RXF9TBqVh9z1ugxgjOUVc4q6+jgO9zkYP0xxBt19dXPVd3ok3/hStQpCLoaFsk9vSzpGI+T9h3gfnd+nlF+kChIeffglP/NyhWpohE/37170b/pvXvSP+elOPFOC+3awEKCZAACQSagN68A62T+kiABEggoATwQPZWmzZtOumCCAkJCfoi/Dt+DQzBg7v59h6OS3+UvR7HfNe2uTjW1VuvOx5CdRQKh0Ufom/0PfxrRl0E9dtCf+8apOIBFsd1xMY3svET6p07Z86cN2DHjWhHH9QRmTAM9umomDSkDhyfa1FvkNEkkod2LkAbXdFWD6R1lMO3fPXwkpKS8d5ylSKUmw4bfIyqsu1bUFDQUyt06tTpGMQ67Q6R6APqAzgn2lZvPIwPhZ6NUv4vHmkd8dBpVQE9H9nZ2donFW1JncG/4/PQEX3uExsbq3Z+owdUwOUPcE4O/fLLL/fi+EfY11En/0UMvgOn9yEzp02bVqh1ahLvaJCOpviKVHzmvI6SjhL6jq2Ijo5e6dsBC+Xuc1T2gtVYtHkZ5FzYpCNK5oEf5ftDdKEHRNWGX1FePz+XQsfz1ZbwZuK4jgYe5N3V5cYvR3sXQC6DjguRr04cItHPrP/UQM3zyV6UPQ11eqigH8rd93mKwbHLUbBipBDp/UJD/h7BMx6K/J22x3H+boQNb+DzdgaOqZOEyITR+JLAOJ5mj5sQIsCukEBwCfgeIoJrBVsnARIggVoI4OHsU99DLOISPJz5P6xG47j59h75+rDXy6tKHwKnLly4UGNBvUIc/w+O+UYRBuLhX5d+RlZgA+zxfxAfjAdWtcs8TOIh7+XIyMieKrBnWGJioi4HrQ5Hvergm//2sNr/wXxOWlqaTn9DtgjSPyDhcxj0Wu8/8oND5QE2vOvHSFd105GG8oMiFWzRpxOQqQ+viGQn+vQWmJpRhXnz5m1VPXrAK330QRd52u+AnQ/YMBH6fdPLNsKG//hs8Doxk3HcnG/EndH+yYgDEqBrHhT5HIROsMWMksG5VOd8CI75wtyZM2dWrNaI0ZAX9VyrwKE9BA6d/7tJuviDr6xO3TOfY58iv/gHOICnzJ0792U4Cu+D9w9+x/ZL4jM2H+31hvSE3X3wGVPbTTnYo9Mx95odbNAPnXKH1H5hvEZNswAAEABJREFUHtrTKaLmAJyUb5H4HGIC9Fa3WIU55tugTL3PP3iqw2g+V149Y0aPHm3e0cK5LsQI4kTtlwpsnwgWvr9nb3FGJEACJNB4AnrTbLyWGjQwmwRIgASaggAejMqq04t8HeXwHdJpX4dhFOESn+CAb9oOktIOD6z6cKvpusr9eEC1apDLfErwYDgb6TSIhg6WZX0OhyYDdizMycn5fWlpqefzzz/fgQfQnXjoU6dER5DqVQdtdIdyn/OBpHgwynMB2jD91TQyK6bVwYb+cFraIK9BAe35j25sjomJ0aliFbrAZArEx+YkdRLQZsDOh9oOfTrK4mtzJfjt8u1oDIdpA+xM0bQKzq++o6TJRgv6q1PsjDOrymDLGJ12iDaOxL5vVbtstF/hjCBflENcXNwut9t9FOx7G+c/HedIFxywoaPqwhFapTpJmlG+WER1x/bLw2eqEJ+vVIwa9oF9z+Xm5u7wtVlWVrYdFer7uUcVsbFZBzEBtrfCSJnPWTV5VTcoU+/zD4dHp9RNhy51lBDJ8XCGdJGJFIxIvYO/nRPAMwP92wGnbQ8KqF2IGEiABEggcAToIAWOJTWFFwH21oEE8HCq7034LNPpQy9gR9+78MkD2K/pW3ocCkyAo/ArvunWEYalPo14WNRv6k9B/BJkOx72PtMFB3zH61sHOrQf/r/rowsq+Prpi4/36Q9G3MTnQ0cZKj0cY5RF36WqGB2p0n6jEKijAwVzIb5wWIcOHXRan0778uUtwQhRhROlmTqNEw7KHNjyCfZH4bzp5wDJpgsTJ5qVBv8D52gR2r0ALVU4ykgHKkRBt28aabU6cbxBf49wfJ4Hpyuh1Pe+lD6r6GjYZejTZ+C5B1843Kf9RBkGEiABEgg4Ab3oBFwpFZIACZBAMAjggcx/mlowTKho84svvlgLp+coOEo6je9eHFgC0VEtRKIvup+JY2/ryIhmqNSnDvqqDoLvW3atHkAJjCrY2JTnIwJWmmmLiE0oKiqKQ5vqGJt9PGT7psSZ/cZuoPsz6PA5YD1w/sZhX0eQEJnwhY7emJR3A5tuQdI3vbEYOm5t06ZNK3w2LKR1hCWgNqItwSjVuYjVwdB7vL6r9Sicx3baJkZj1KlLwvHGhlLw9X2eq9WF/jX0/Ntwkt4Bp25o40ToeQkNbIP4Pu+6qMUDcJT+gjwGEiABEgg4Ab14BlwpFZIACZBAkAj84tduHh6sfqcPhVVEF2iI9eb5v2/jV7XhSXyrrb/fcva4ceN0qtvFHo+nBG39C3IUHvjaQfO/IL4HvRHFxcVDG1IHOlLQv12ITUB6BvTHoB3fNDcTax4kEvlm2psp3IANHlQrFh5A9T548K80EjJu3LgpEDN1DLHvN3kCdj50BAd93IK2feFwjCL4L5mt73H1hZ069dCUAXt9x8ekA7HB6JC+v6M/HKvqdATlPiR6QDToogZfacIn3gUEfM6RZs9NT09/paoTpQcCLDqq5Zv+tgIcHplRjyl6Ndiizqhv4QedElpQUlJyIAeo3ucfI6s98fnRv51L4ACNi4+PXzZ37tyb8PntV1ZW1g+2+d6/0ueXM/y/YMCxugWWIgESIIEDENALzAGK8DAJkAAJtAwCeDjWF8l97/7Eu1yuVyZMmGBWidMewBHR32TRlcCW+OfrsUAJHB5dGvku6PNNc9OVyvTh0iwUARt1eWffQgLmxfyG1Jk3b94e6KpY0Qvps/Py8u5BH3VkBc2L4GFzAB4yv0L+JP98c7CeGzgn36OKz+5eGD251qcTjkA/tF/xDhbSv6lDgzig5wM2TIMNvofyQTi/FTbob+JgX5dW903rSvO2jyqBCV7HpmIhDGjV0ZgKR8TrQCG7PGDURu+xFecDua379++vnw9RdrBXR6Aa/F4Y9FUb0G+fTXpcV3nzTYWz3G63Tv2s5FhqoWrkdDigusiCOQSn5Vgk1F5Eos7oMv0MSi3/YEe9zz+cOXVwdVlv/ft5B6Nh2q5pZcGCBclI6G92ITKhFf52/PtqMrkhgXAmwL4HhoBevAOjiVpIgARIIMgE8C3zKjyUPQszzAgNHqgH4YFrDR7udsBZSIKzoO80vID8Q5D/4ahRoyqmY6HOAQPq1fY7SPr7SB9hZEWnNH0IZT4b7kT73+Bh8wbEf4eO93FMf38IkWzDQ/I6rzNRrzqobKMPj6O/vuW1ddreP/BAma59hexCWzricQLivyNff0cG1RoW9uzZowsK6I+VGgXQeT947kKfktGHtdj3LTe+FzbpbxVJoM9HYmLil2hcBZGZpljRXzgj2l9930aP6QP8G9q+2QngBv3UUSLfNLsKzcif4XWgKvK859V/1bpRYLYKzN5FvB51/oHCAb8PQ69vlAXqZQjOj/6A77todwWOvYVMn8OEZI1BFxf5GnV0gYcdKKUr2vn+XopxjnWp/UrvgKFMpaD8Ua5ef49wMvUdrh+9inTJ+M9gw38humz7f5F/J8QXFmN0KdO3w5gESIAEAkUg4BfmQBkW3nrYexIggQYSsOPj4x/DQ9mDqO+GaNBv8LvjwVCXCtZv0zVPHaW/6W/k6E5dBXpr+x0k/X2kLnhQd8GGV6BTf6tGnSS9zp6EuvoexRTk+1YQy0bepFmzZu1CnjSkDr7B34oRgfNRfz3EBOj02ai/aaRtq8P2SVxc3EemQAM3S5cuLUXf9OF0gZ8KfflfV9LzPXDng/NN6JO+b6XFAno+1AFBf/U3lnzLl6sjZPqLxnzn1gMbXgdPZV3rAzzq1DvgAV6dzorFN7wK9qDNhd50pQj2Popz4nNi9Zi+k3YpEhrr+0f+7/EcjPxGB5zrt6GkghFs08+Ctqm/L1SEY76lxZGUmtrU95R0tUgd0VHRvyMtr5+nB2bPnj1Hdw4g9T7/eo7h+F8HvcsgGvS8/gEJdY401n3syjKU0+mqAT/HqpxCAiQQ3gT05hneBNh7EiCB5iXQxK3hAasED29/w0OpPgzqt9zp3ibVWdEXvf8VFRU1BN9u+/+WkrdIYCK1AfpvxwOcTlHSlc/yvZp9NjwWGRk5DHbO8Obr9Dt9V6ledbQunKTf2rRpMxzpayD6zo3vgVvb/BIcxsNZuHhG499BEdWBtsbhgftytLUGYpxQ7Gch/Q7aOhrf6OtIGHbLg7JAPwN2PubPn58KG8ZDe039HQMbrkG7hSgT8KB60V9drMFf93KMbm32z/ClcX62lpaWHoX9pyC+kSc9N2/i86HTx/zf0zlp4sSJcSjXqOA9T8roDijSZb0RiX4u5uEcqS0Vn3305YjTTz+9sxbwF5R7AnI28vQ86+dWz/Ua5F2G8/kQ8uvkmIBXvf8ewSwF51iX5NdzrO1r22jS9EGd7z/ocS2nmRQSIAESCDQBOkiBJkp9JEAC1RLAQ+vPcBraQsziAYinVlsQmdWUrbSYAup+DPHpaavlUa1SwEPcGpS5AtIJomUjEPeD3PvZZ5/5nKZKdaru6G+toHxfiNavi/gvhGDjAe4H1B0HiYdofZ8Nd6vuqu1hvyF11LkqhP7XIIdAfAtQaJujwWEeHlJ9D5iirFDG/zzUi63qgo53oWMYRBd/sLCvK6Rdgbb0YRbd2D/oMZRv1PnwaYUNtfVXp8Dt9/AOG6t+/ir126e7LjF0PY++6Pn0yVi1SetWJwsWLMhG+b9AOkK0jp6bP+DzsQ77J0E0T8Xo0al5yPPPr3i/y18/ylwG0Xoq/p8932fiSRzvBdHj+rkY63ceNE/P3cGwI61qmyj3HGQe6up51s+tnmt16nWaZSW+KDMVYvQh7lvdZxu66vX3qDyhSz/T2r62rfq1D0ch/0097s+CaRIgARIIJAE6SIGkSV0kQAIkQAIkQAIkEJoE2CsSCBsCdJDC5lSzoyRAAiRAAiRAAiRAAiRAAvsTqJxDB6kyD+6RAAmQAAmQAAmQAAmQAAmEMQE6SGF88kOx6+wTCZAACZAACZAACZAACTSGAB2kxtBjXRIgARJoPgJsiQRIgARIgARIoBkI0EFqBshsggRIgARIgARIoDYCPEYCJEACziFAB8k554KWkAAJkAAJkAAJkAAJhBoB9qfFEaCD1OJOGQ0mARIgARIgARIgARIgARJoKgJ0kOpOliVJgARIgARIgARIgARIgARCnAAdpBA/weweCdSNAEuRAAmQAAmQAAmQAAkoATpISoFCAiRAAiQQugTYMxIgARIgARKoBwE6SPWAxaIkQAIkQAIkQAIk4CQCtIUESCDwBOggBZ4pNZIACZAACZAACZAACZAACTSOQNBq00EKGno2TAIkQAIkQAIkQAIkQAIk4DQCdJCcdkZC0R72iQRIgARIgARIgARIgARaCAE6SC3kRNFMEiABZxKgVSRAAiRAAiRAAqFFgA5SaJ1P9oYESIAESIAEAkWAekiABEggLAnQQQrL085OkwAJkAAJkAAJkEA4E2DfSaBmAnSQambDIyRAAiRAAiRAAiRAAiRAAmFGoMU7SGF2vthdEiABEiABEiABEiABEiCBJiRAB6kJ4VI1CTSSAKuTAAmQAAmQAAmQAAk0MwE6SM0MnM2RAAmQAAkoAQoJkAAJkAAJOJMAHSRnnhdaRQIkQAIkQAIk0FIJ0G4SIIEWTYAOUos+fTSeBEiABEiABEiABEiABJqPQDi0RAcpHM4y+0gCJEACJEACJEACJEACJFAnAnSQ6oQpFAuxTyRAAiRAAiRAAiRAAiRAAlUJ0EGqSoT7JEACLZ8Ae0ACJEACJEACJEACDSRAB6mB4FiNBEiABEiABIJBgG2SAAmQAAk0LQE6SE3Ll9pJgARIgARIgARIgATqRoClSMARBOggOeI00AgSIAESIAESIAESIAESIAEnEGgaB8kJPaMNJEACJEACJEACJEACJEACJFBPAnSQ6gmMxUmABEiABEiABEiABEiABEKXAB2k0D237BkJkAAJ1JcAy5MACZAACZBA2BOggxT2HwECIAESIAESIIFwIMA+kgAJkEDdCNBBqhsnliIBEiABEiABEiABEiABZxKgVQElQAcpoDipjARIgARIgARIgARIgARIoCUToIPkrLNHa+pIYPtDR3fYMnXEqi1Th9uQtM0PHT64jlWbpNi2B0YMhR0/bp06fNPmqcMvOFAjW6aOeAHl1XZ78wPDbzxQeR4nARIgARIgARIgARJoHgJ0kJqHM1upB4GtD408CM7DbggciBE5Wx844tR6VA9KUbfIxWj4WFtkgCVChwcw9g/MIQESIAESIAESIAHnE6CD5PxzFH4Weuyz0elOEAS7jS2uCUg4OkS43N/AwJ2QYjhIMxGbwJEig4EbEgh9AuwhCZAACZBAyBCggxQypzI0OrJ6ysHxttgT0Rv4GdhqsOxztjx4SBdNOlX6Tlr5df/Jy7tDYvtNXv6sU+2kXSRAAiRAAiRQXwIsTwLhRoAOUridcYf3t1VE9JEi1hAp/7erPJK+YkeeLHX8t2nKYRd+jCcAABAASURBVJ23Pjh8+papw4sg9pYHh6dsnTri7i1Th++E2JAF/qo2/vPwYZunDp+F/PLyqKf7mu8rV/mdpxGrtpbry8QIUc62Bw8/Td8j2lL+PhT0j3hB34nCfpqIfZNPh2XJi8jL3/bg8PG+PI1dLklA/kcQbd+z5YHhSbD/Ej2mouVxLB8C3cPnbH3giD8hnQrR/QLEz+x67LDWVfKha8TbG6cck6A6KCRAAiRAAiRAAiRAAvsRqDaDDlK1WJgZLAIey/V7OBVt0H4B4icQZ0CiRazLbVv2jSpJ9f90pMkVGTEfZc9HiRgI1EhPjEo9gnRXSKUAB+esCFfEj1CsTkt5eZEY3Y9wub7f/MAREypVMDv2AOh7AMm2UF7ktmQH0g0OsHUqKuvCDtq+hV72Rt7LcHyqcwpH2Zb1JMp3g2iIw+bWguKIH5H/GNK+fOiyL3dFlj6DPAYSIAESIAESIAESIIE6EqCDVEdQLNb0BNS5scQ+vrwla0tkmfWu2LK2fF+O2/bwSN/IkjfLL/ImLU/Un5A8FKJhq8uSCXA2xmBnCaRS0Pbg4DwOUYesFG09IZZ1uC3yMgqWQhIty/WIjh4h7R/UKbGQsQryre2JLkRcKQy4b+WG/pOXdxaxXhTvP9hxE/Ja9520fLY3yxeliGVdbHlcx8KGRd7MRDg86uR5dysiqJF/o/zhyPkfBOaK2nII0nME9oslf0O6CCIusU9KnjK8u6YpJEACJEACJEACJEACByZAB+nAjFiimQjYEnUGmuoP0fBt7ynLU22X/YXuQDpJ+eINSFYfVuv7S5aoM6QOQ5Fl239RZ2TA/csXwFFSpwGjUv51o8Ziz9ferH6Tl9/Vf9KyXz0JubfDUfkBxxDswSWekt8h4R8yPC77NDg7h0EuHDj5lxT/g/VNw+N5DO1+2O9vS38Sy34O9UsgSNrq9GiyQmyxvus/aflN/WGn7fJMxYF0CHwigUMpN2h+hKvseeRtgKAbklAa7YnXNKXlEqDlJEACJEACJEACzUeADlLzsWZLtRCAk2BZtujqdZEoVuCy7M8RS4REzEWs0+xw2J6oThD2qw3REXG6kENPPQgPaUeE2/pZ0zUJnI0ROKbtqYPxlWWpPyEy6LZNxbbL1nZxWKJFXEdoYp9YqbESvW7ffuBSLsvKg7YySLUBJnp8dvoXQF8KXdFRxZrX595VmYj3QBhIgARIwOkEaB8JkAAJOI6Ay3EW0aCwJJD0wOHqhJzg7Xyq7XZl6EIHZVJaAu9la3m+NaR8EYfyvapbV0RZBPJU4OlYFQ4D8qoN8LiifAc8tuiUOt+uiMfK2rcjbYX/SIAESIAESIAESKBeBFi4pRKgg9RSz1yI2e2OsMahSx0hGgbaLs9iy+Na77IjVsHbGamZInYbj1nEoXyv6tbjjnQjTwWRHVEopbV+vm2rilOEWhXBZfs7Rf7OUkURJkiABEiABEiABEiABEKPQK0PkKHX3Yb1iLWalsDGKcckWLZLf/vogA1ZYh9fvrjC/kVL3IW7kbsdgmD1jHTbw5CoMUDXMhw009ksS8bqND/si8aWbR2jaUiJiGcFYgYSIAESIAESIAESIIEwIEAHKQxOstO7GBlRrO8CDfTauUGs0q79Jy+3fOJOyI0VW773Hu9vly/m4N3dFw2bsibPsmU+cmzBaJNtWa/rbwhtfmD4aI8t/0R+K4hfKNX3jLZ4MyZsfXDE1G0PjBi6depwXS7bu7y3tSHaFf2Vt0yjIsuyTtj60MiDtk45NbZRigJbmdpIgARIgARIgARIgAT8CNBB8oPBZHAIeMy0OVuX2oYfZP3Qf9JvOhJUYYx30QTfanaRcILOdkW7rYoCfgnbZX73R5ff1tx+cIxmWZZxmo7UDH8pb8e6U8TKFZEoOFX3eSx7jVhyR/m+yb+v530/78V+g4It9neo6H2/yb7c9niWWlHZpyGPgQRIoMkJsAESIAESIAESqD8BV/2rsAYJBI5A8pTh3fW3erwai1y251NvulIUsW81O80/wV3o3m8JbD2gTk9UWYk6INOxr6u6wUeRZGwexX6VZb5F+k9e9pnb4z7OFtHfJtLyKCbFuq/5elwzGir9Jy1/H57cE1LuhAn+lYh4zG8UIc1AAiRAAiRAAg0jwFokQAJNRsDVZJqpmATqQEB/66jf5OUD+5dPqYvrd/+KGdVV6ztp6TKU6QDRqXedet2/YmH/ycsO7V9er7P+MKuvXoTEFllliVfgWCzE1f/+5X1wLAmiP/AqYts7ka4Ig/62cvWAycsnoKyWV/2xuq/5vkI6itS/or1lh+q+75jGA+5f/lL/cltQf9nNmqeC0Ssb/bu3/+RlCf3Lj7frO2nl1/0nL7u5f/m+pXW1rIr+bhPyW0OgZ/nomvI0X/uMcp0hKFvZJuSNhiB/eSU2Wo9CAiRAAiRAAiRAAk4mEGzb6CAF+wyw/YAS2Drl1NjCSM9HdmT2In33SJcK3zx1+KWWWPejIQtShI2OLiHJQAIkQAIkQAIkQAIkQAKVCdBBqsyDewEl0PzKPFHZJ8AB0t9TOhKjN/N1qXDsvwtLukJssezX+k5eUe00PhxnIAESIAESIAESIAESCHMCdJDC/AMQat0fMGn5l26P53i7/J2ifG//dJGEdZZYl/a7b8WtcJxw2HuEEQk0lADrkQAJkAAJkAAJhCQBOkgheVrDu1P67pC+Q9R/8vJ4iL6HE414aL/Jyz6gcxTenw32ngRIoG4EWIoESIAEwpkAHaRwPvvsOwmQAAmQAAmQAAmEFwH2lgQOSIAO0gERsQAJkAAJkAAJkAAJkAAJkEC4EGi5DlK4nCH2kwRIgARIgARIgARIgARIoNkI0EFqNtRsiATqToAlSYAESIAESIAESIAEgkOADlJwuLPVABHY/tDRHbZMHbFqy9ThNiRNf/coQKqphgRIoGkIUCsJkAAJkAAJOJoAHSRHn57mN27bg8PHw9HIh6jD4S95yJu3aeoRxze/VWyRBEiABEiABJxFYODbGxP6TNswude0DUm9p21wQ+ze0zYUIV7W68P1F4ttW86ymNaQAAnUlQAdpLqSYrnWQDDGJdbCLQ+MeNS2hRd+AHFa0BE0OLJpEDi3I1bpCJvTbKQ9+xOwbbs3ZDzkLsjDkGchr0Leg3wKmQ/5AbICshGyA5IJKYEUQXZDNH8J4q8gMyBvQp6DTIXcDbkecinkDMjRkLb7W8IcfwLKCKKslJmyU4bKUpkqW2WsrJW5stdzoOdCz4meGz1Heq40X8+dnkM9l3pO9dzqOdZzredcz71+Bnr728C0Mwn0eX/D0JJYe5kt8gBuhnrOXF5LYxAPtyzrvd7TN77e979bY7EvPd5fOxjOVBqcJ7v3hxtW9fh4bQfNp5BAiyIQRsb6/qDDqMvsap0J2PK97fIMwQ3gMtwAXke9AkiUWPbt26YecRvSDCRAAvUggIftrpDRkD9B/gPRB+ZsqEiCzII8CrkHcivkj5BLIGdDRkOOgxwOGQjpDlEHJwqxPpB1Rqz5IxGfBjkHciXkFsgkyCOQlyHvQj6H/ATRh/ddsOFbiNqiD+hnI30QBH/yKBEGQfsK0T5r35WBslAmu9D9TIiyUmbKThkqS2WqbJWxslbmyl7PgZ4LPSd6bvQc6bnSfD13eg71XOo51XOr51jPtZ5zPff6GUiCPdkQ/WyoLfpZ0c9MV9jC4AQCtm15ImSq2DLAa85WZN2EEaOTbLGeQF4exMLxyz1tSi5GmoEESKCFEaCD1MJOWADMrbsKS4oG3Ldyw4DJy9/rN3k5buQWbuhWLhRE2S7rzo0PjPTdHHBfEGvr1BEXb5k6Yt2WqcPdEIxgDE/H/mMbpxyTgDqy+cEj7vXm21seOOJ/mqeyesrB8cj/BYI6I3K2PnDEqZr/9ZRTI7c8OPyOzVOHb8cxj4pJI0+PaZnaRMvUpX6VUZfP0c4zkAII7BmeCnvwgFI+Yla57PCVmx8cfjXKbYSofSVbHxw+PWXKsPZbHhh+IfIq8jdPHfFVytTDe/jbWxf7qrS3oKpe8P18y4OHdFG9SL9geVzrke4EQbAPKfGU4hwMX4AdhmYmgAdcfei+GvELkG8g6TBhJ2Q+5GnINRB9YE4oy9ohhVt+lJxf3pfMhS/I3vmPS/qsqbJnxiTZ/dEdsuvdm2Tnm1fJjlcvle0vnSvJz46TpCdOkW0PHy3b/nWsJD89Wra/eI6kvn657Hz7etk97S+yZ+bfZO/cR4y+7B/flNxl0yVv9Rwp2LRIilN/E09xPpoX/eychITaog/onyK9FuKBvRsgn0GegFwHMX+XONZig/YBon3RPmnfNqAzHoj2WfuuDJSFMumSV+qRFRlF8tXOfPk0JVfe2ZItL6/PlMdX75W/rdgjf/llt1z7Q6pc8s12OfPLZDllzjYZ8dkWGfTxJhkAOfTTzXLMF1vlVOSPX5As53+dIlcs2iHX/bBTbvt5l9yzNE3+uXKPPPbbXnljU5Z8s7tAUvJLYY7oNVM/G2rL08jQz8xO2J4O0c+SfqauQlodLxxmaE4CPT5Z196yZbC3zVyXWFenXDTopeSLhnyXMnHQnSL2Q95jcJKt4/tMW/9CRETEeluk/NpsySER7oj03tM2VFybe3+0cVivaRtnIU+n6Nkam33ke3WJjjrp6BOO2d74bqQzITl9pm86DTdiq9eHG8/uPW3jL72nbSiB2JC83tPWz+g3fUsfnx4Tw6NDm1f0Kp8e6EG5EqSnQ15DWuvl95m2frwpq5uvv47E/h29p23YDtHyKtv7TFt/h+CYFqGQQCgRcIVSZ9iXpiXQb9IyfItqf2VasaVHpGVfoGnbhnP04PCnbbHxDas9BHm+z1UH3CjudEWWvL91yqmxERIxF8cyICKWdVjSw4e2E/xrHRWnN5r+SGpIioqIXqXl+0RmfYJv4B7DV9nqWCBCLZEemtcnKutpbVcrVCdav3dk9kyUfRwV968P3Vpm/7r2OOTpN7pxiDV0sy3rsRpGzA7GTfIVFNKHFDQjUbDp/NLI6B9h6ev++fgq8bRS2/XOxmcHxiBftO0G9O8UseQ91K9oD3zPEDvyVZ9eHAvzEJzu40E1AnIS5B7ITMhuWKIP3a8hvglysrsgs31RygrJXfmpZHz1rHF8dvx7onFyUl44S3a9d7PsnfeoZH3/muT8/K7kLv9Y8lbPloL1X0vh1sVStH2llOxeL6UZyeLOTRNPUa7YnjKx3SXizs+Q0swUKd65VoqSfpGCDQslb9XnkrPkA6Mv46tnJH32g3C47pPdH/xJUv97pSQ9fhIcrbGy653rZe+cf4k6Z9pOWY6aDotFBmF7JuQvEP2cf41+6cjG/xBPhOjoCA45N6iNELVVbc6GpV9DtC/aJ+2b9lFSC8pkEZwTdVLuX54ml367Q46GYzMMDs45X6XIVd+nym0/7ZL7lqXJw6vS5bm1GfImHJrpSTkyLzVfftxTKKsNVuYKAAAQAElEQVQyi2VbXqnsLXZLiceWMkgOHKxdhWWyFflrsopl6d4i087c1Dz5NDlX3tuaLa9tzJLn12XI3+FwXQnn6cTZ24xzNWZeklz34075F9r7cFuO/JJeKBnF7vaw/2SIfqZeR7wR/UuFfAC5BXIMxIV8hiYkEFHYymNZ4vE2EeWxpKc3baLkiUMeTp442DJy4eDrTWYtGzgqZ4lt/2iJrQ6JuUegeIzZt+3v+3y0fgL2KwfLjF49gMy2uPkUlZWW7ujz0cZJlmV/hPvCkciHc4atSGsR6xy3p+y7Pu9vGCref72nbbxNbPt11NXpgYgkCpvzIVd7i1REOk2wd3qPT2yxHkNmxf1U05rXK73n09CFqshhIIEQIcALaYicyOboBm4Itm3ZP3nbsmzbc6imMWqi37b+Hmn9PO2yRS6zPK5j4ZwsQh6e6WWMRGZfV9omezXy9KFRs3vanuh+mvCI5xDECRAN3/a87+e9Epl1sYg1VkSrW+ttW8aoYFdHSHDfsK5Kemi4OjNS7b/InNtwtfYeL6/vskRvMltRHoescQKbkK4aPLDxSbGswxE/gYP6dW4UnKTbN009qhf2/UMEdmabsmLpN4ZaFln6zaK91hbXSbhpXIcMr1Moh0blJg7DvkjD+qftTS9vz75LxIzmiYh1dGReYr/+k5fdrFMiRWQPBMH6LdoV1bH/5OWjscMQQAK2betUuXMQPwTRb4GzoP5byMOQs+zSok6Fm3+QjAVPlTsjGO1JfmqUtfOtqyX9839I9o9vGMenZM9mUScHdYIS3Ll7pHDbL5Kz9EPjnO3CSFXKc+Nl26MniI5G7fl0smR996rkr10gXsdJ/06vgLEfQjLR99kQfTA/GPuOCLDnYIjaNBsGZULUVrU5QR2hWdvzjIPzJ4zg6KjP0Bmb5bhZW83Ijjopb23Olh/SCmQ3HBvUDUoog3O1IadE5u7Ik5fWZ8pdS3bLhQu3y/DPtliHfrpZ1Gl7ACNPCzCyVVDm0al3F8HQ5yCLIXpePgeDv0EmQMpHLXCAITAEki/vk4kbxQfQhtudxAocjd4fbvii7/SNxyKN+wuO+IWkiUNudrvdQ3Cg/Npsy2/uCHfH5ImDR/d7d0sX5D+O4m0gpbZYT3gsz+FI63ROvack2h7rER09Qp5/0C/xUNVahXvjt1FRse1tS/R+EwUHaRfsOCm62Eq0RT72VuopEZb+HUjv6Rv6o6x+SYCyom28rG2i7FSULYBUCp7yaYJjkYn2ZL24cE9XEaQFdySxr+rz0YZxwn8kEEIEXCHUF3alOQh4LH0QLG/JsrppwhbrKsSJEFxzrafMlLy/Lf3JJZZ+c5aO/EhbZPyg2zYV2y77C+xraOe23cdqQjz2GMSRkAKXZX++EaMstm106sW7yLI99wy4f/kCFduWO1GuENLKXe5AIVk5rJ5ycLwt9kTkWgInAvVv0Lp9Jy2fbdm23hSKRCQSui7StpCuCLZY3/WbvPyu/pOW/epOzJ0EJ+kH78HuLiktt9ebgWid2yV/1LLRrsgnRSx13gT/MlyW68YBk5d+1//+Ff/B/s8QDbEini7apt2w/ml7t2p7/SateMIWWaJKIfGW7THOJtIMTUQAD5pDIDpCpJ+JHWhmBuReyCg4Oa2LkpaIjv7sfPs62fbo8dau92+R7J/+J2Y6G0Z7UK7FBLu0UHQ0Ku+3WZL5zYuS9vHdoo7T9lcuEJ3+V7DpOxHbg4+g6EORPpivBpslEHUY8WWGrc58s/QXberonbapbevfxGo0rDaNc+NC8PWufPkHnIlR85KMI3Tj4p1mitwMjOCswqgPHAwUbzlBR6V02t+rG7PkjxjZGjpjs3UuRrl0ZGvhrgIp9dj6oH0GevQPyBcQnZqn7zPpZ1dH+JHF0FgCKR1TH7XFwnVfiqErSiyZ4PHYP/b+aGN2n2kb3u3+3qZeyD9gcEeVjsVn2DuDwp6VcuHAu7ZfeNCv0a2t2y0RvdYIdA+OcEf+Tir/yxCX57TkiYMOS75o8IVl7pIUfHP4iIj1Z9t2XZ980ZDvNl0xKAc6/isies9E5BmBjeCeeyLy9d04qJYftC1tM2Xi4Ptx/EdIRRg4a2OM5Xe/wpek9yRfMHiBCgpV3I9tyxqL/UYFViYBJxFwOckY2tLyCKgzgouyjgAZ4/E8ou8Z6SpqaR7LxlOU6JQQHLN6bn/o6A5iRyzCTjYE12cZbfIs1xHYR7C2RFpRP0fktOmKq7b3hiHRuPC+tmXqcKPTsuz/oSAcDRHLtivaFb9/0RFxXbDbE4Jgby+LsPSBCWmRCLf1syWiD7eCNnqbtmTfP/TFY2GjOeUOnbVC05BoODUdEfsFyx0nUR6/DF/S7bbK9CVd7761xZswkWnTkgb0b197aiPMrK5t0wY3gSGAB5fWkCsg06FRRz91hOg4wRNI0fYVkr34TTNVLvmJ0yx1jDIXviDqKKFsSIbS9K2i0/92f3DbPifwxzekZNc67e9IbNRhnId4K5i9AdEvKrAb+KC6IW9A81aItqltj1ydVWxGXX7/3Q4ZOmOT9YfvUuV1OBObMCKDciEZlmcUmXejtM+Hzdxi6VQ9nQa4eE8hvuMRdVaPQ8f1s7sWzKZD9DPdGnkMDSVw2mllKRMH3VlW5hoER+kFqPF9edjGFrk0MtKzrve0DfolIQ7VEixLnZZIU8KyvhLc5DS9acKgYtxPdVq67kZbIt77pJT/syXVbdnmD08ztl80ZEdSh9RXLPFEWJbnWbRt3kHCsc8gOtqEz4IVhbSgjYo2tQ1tS2r45y6M6Gr73a8s23oNDmCaCqpU3I+h/BDsM5BAyBBwBbYn1BbyBFx224o+2vbOxOj4GBHLOCwigmu46HGd0qGizlGlz1hRWaE6HBsF/1xiHVbsKT1VxDbftNkYEdHpdbbLA53i0+lCUdWj+lRUv7aD7OqDK6JMHwhUUGCfU4EdcUVH4aZjFWoaEuttC8kagsf2jQqJZVkBuQF422xw/2qwlNkBJIAHyFMgT0PlGog+BJwvHrfkr/tS9sy8X1KenyA737xaMr58xkyV85SYBQ9QNHyCXVYiZhrhV8/Kjtcuk+0vny/psx+S/DVzxV2Qqd9O67TbD8HxN8gUSKOn4akOiOr6DaR16tzv9xa7u89MyZVJy9Lkd3OTZMKCZPPejo6mFGMICeXCKuiImC728PjqvXLxN9vNIhF//mWXzN6RJ2W2rSzOx0Y/02vA8mnIKdhnaCCB1EsHpsBRuiX5wkHtXbYMh5rPIfrlVSvEj/X6aONYxDUGfNFX7rSghO2xShFVBHwP43O6kOfRex/i6oO+J9QrvedMW6zHRSxdkCEdTstcnPLFIlIGqQiV2rRdfm1UFKlIlJQWYwSp8v3YFumkgkJqU633Y5RhIIEWScDVIq2m0UEhgAutZdnWMd7GbctyrXJbhR44OBCTm+GyXCP7T15u7S/LDlXnZ9iUNRhZsfTbXly7pYtly9moqe81FLlsz6dI4zk00o1YRXDl3RxZJj3212faqPbdGo97X33oqRQ8JaX64qv5Ng0HiiyPS6dHIFlDcFkVU1Js29aHshoK1j3b376G9K/uLbFkfQjgQXEA5E7I96i3EPInSG8dEcpY8ISkvHSulTb9Lslb9YXvfRwcZvARKN27TXKXfSRpn9yr0/Eidn/wJ9EpemJ71DH6O8rpNDx1mOo9qoRzMhGiDtFq6FFdw3RVOV084bhZWyNu/WmXvL0lWzbnluAwgz8BfZfq46RcueHHnXLanCRL313SkSWU6Q3Rz/hCsP0eop/9ipVJcYyhBgK9Ptx4I0ZodKU3FX0HUQR3x20XDV6RPHHwWWKJvr8q+NfGElsdUiSrD7iRVnKK/EtZlkcdEG+Wq1ZHxt2mZBzaOs1b+DtXXlT/5IsGj3NZ9j+RV+kPw79Ny2VXOGgot19wSSS+ZrDN/Rj92myXeXqgj1Y1Uu39WPiPBFooAVcLtZtmB4HA1gdHnClilc+DtmRHmW1N73Pvqkyx7V+l/F87j+3WdxLK97DdOuXU2G0PjjTvKmHXBFssfXk6GzvxuOBegBh+giTbrrIfkRZJzN4utmzWtC3SoyzKOlHTPtk45ZiEjQ8N7+TbrxqXuAt3I287REOfUnfJoZpQcUfYg22xOmsabSS7E3L1t07Mrm5wzKWOoKY3PjswxvLYvmkNJZZl6/tUeqhx0sj+Na5x1q5KwLbtc2zbfh/5Olr0GOLjS9O3ePR9Il3tTafOZf/0jpRllc/MxPGQDIHslI4u6XLiusjD9lcutLIWvSLqQKENdY7gJHnUWfo7uKvzhOz9gx6DaBn9YkKdo4m6ItzL6zNl7Pxks6qcLr9djMe3/WszpzoCyfmlou8uXYyRJV3oQafhbcwp8aDs8RD97K8B8/ch52CfoQYClnhW4ZDewxBJv/4fblZnU9M+2e5L4H5S473KlLHtZYjLIGJZnrG4n+r9ULyx7wvJEltEZ19Ijf88Lr3PxupxS+xft13VT9+1FVssnU1RrlMPqvi1iXZ+B6l8XMt4JSZBcD92mfsxlPWwoiIq3Y8Hvr0xoeuHG2vvo1cXIxJoSQToILWks9XcttoSu/mhwwdvmTrirK1Th7+GKzYeIu02MKMUjsPjg+5fWn7RtKz/IE9vFrjIWpO2TB3+wLYHRgzdNnXEeXZk9iKPeJZseXDEYShjgqcsEg6V5Xsvp3wevG3/3H/Sb+rYiL77Y1m26ixFBV0h6Hm0f5vasvnB4VdHRJasiPDIAt/v/6BMpaCjVJZY05Bpw+Y2Hst6YfPUkSdufmD4aNtyvax5OFZmWfKhtoV0RcCN5US09ZjaH5GT8DexRB8c9Pg2scq+1URjRdu0GtG/urdvdyn1lJxY1UGte/3QLomHwCshX6GXutjCxe78jIjcZdNl9we3CR7qXfo+kS6wgOMMjSCgjlHmt6/Ijn9PFHWY1HESsdQxmiIi6ijBYbLVccIu/jpt23+0SMsM03dsdPlt/U2hh1ely7rs2gd+jSJuaiWgCz3oNLzR85Jc+p7WOxiB21vs1ofpi1Fxhv5tQK5EOhRCQPsQHe/6BQr1fVpE0r/Mcn/Z56ONV+sy2hhZutuyZbIegNiWiE5xQ3JfwL2ni8sdeWKf6Wu6RZRGzbUs3/3QmtDno01TVU+vjzbBYbUmmFq2bHBHlOm1yuxWt7Esj87zNY6WLa6Ten286RCzqp7IIyjvmzWBJILL+g43x1SkEKwJvT/a+GLPj9Yd1mvaBl02/DhkVoRNEwYVi8tTcT+2bPv53h9tuK3H+2sHa59LYuwVMZa9QFfjq6jEBAmEAAE6SCFwEpusC5acYHlc6/HIMhMX06vRTitIqdjW030nr3gWaRP6T17+LS6af8dOKUTLTPZY9hqP2B9j/0iUbyO26Jxo7IoMmvJTjthSPi3B5EgJHJGZ5cnybd9JK94Sy/439tC06HznZ9QW3HjgqEk/saSjv54M7AAAEABJREFUSLQuxoAi1YSyhGdRcY4ewQ3qYEs8iyxL5ovYZsocjs2XskTVr0X8xQXdf1H7UfY+HNDpB6Xo34v9vQ4c8hod+ja2fzVYUFRSqje9csdVlJs1w2N79H2DGmqEVzYe+OIht0CWoOdvQk7TBQb0N4K2v3RuhMYFm75DNkOgCdget5lyt/uDP0nqG3+QnF/eM7/fhHbUOfrQtj1ptm2nYd+MFiEWnUZ39pcpoqu06fLbmkcJPAFd6U9/4+mUOdsiNF6dZRzQ09DSmzgnujqh/s3EY58BBNRpiCiNvAb3MR39QY4MBKfX7AhZg51HcH/xjah8745w6z1LSlyeVM++mRGdLLFn2J7I/229rP9ulNfV4Mp/hF3s+1QPjt8BXXr/yRWXdd+O84fuxX6NwR3h+QIHdbQVkX2o5fas8nhsnZVxMDIqheQLBm/BvfRJZOo9W9u4wWW7VuJeqY5dK+RXCij/li2W3i8xICad0O9nIvSHb21b+9bPFulYGl1S8/24kjbuBJ4ANTYFAVdTKKXOkCSQg17Nh9Nzav/7l90NZwPXROR4Q7/7VzyDi/goOBe/IMvcXTVGodluj/u4/pOXfYb9imCJZ5aIpTcEVJGUyDLre/H7p/r73bfiVkusS5G9DqIXckRWriXynqfUPVyXu0ZGtaHflIVFyWWJZ0P5nbBB50YhEr2479A8PaZlqqmsdjwnXttEZCdq3ezvECKv0aGx/avJAB09c9kWnFlLb5QelNN+5yEO64CHl+6QSYCwHILzKyNL0jaZH0jd8foVoiNHnuKwxwQ0zROKd/wqe+c9Jjv+c5GJdV/E0ofKTm78lc5NzZP+0zeK/jjryswi4b/mIZBb6hEdSTrry2TRETvvSJ2uTqh/M8v1bwiiC3A0j0EObkUdm+ROO3QK3A0w0+8eJXqv2ggn4vbkjjtO8zk2ey4alufyyNXI97s22+aik3zhoM/Eso6zy6efF0OfBl1QaLbmm+OaU4toO1ERrrG2iH4xqTqQlE2WZf1RLEkxVS3p2+u9deb8JV80+Blb7CtRKBnHEInWeUdsS++ByPILlmWnXDjwVpz7KvdjMfdjtDt8+4UH/epXg0kSaPEE6CA55BQ6xQz9raD+k5e3hlRdaCEReacPnLzih5ps7X/fskX9Jy0/GuViIVo/dsDk5RMG/W3l6qp14FAt7D95WUL/ycutfpOXD+w9ZbmOfFQqZlli95u87AOUGQqJhkDnsoR+k5dfNnDKr/pNs+jCD/0nLzu0P/RAOg+4b+UGn5LTpiwsgz1PwIaeOOZSMelJy5/QY75yVeJSlPtTf69t/Scv766/ZaS2aDnVj7zOELXFLDyh+bXZ0X/yspv7l9vXWvlqeRXV2e8A/aupPa0PnaMhsGN5Jb1971+2tn85k4j+k5drv8/V8uEouKEPhegUk+Xo/1TIwNL0LeahPPX1yyVn6YcYKPQgmyEYBNz5GWYkKRUjSlnf/Uc8hdkSgT+Msd3jZc25A+WRkfxSOijnBY/LOmJ3JkbvpqzYIxvLl0gfCFv0b0gdpUfwdzUU++EdTjutLHni4FcgQyHREF28QOPB6oAIjvsDSrpk8FrkH4pyERBX8sQhFdfm5AsHrU6ZOGhC8sTBsRDVE5ui+8j36VAnyFvf0lj3fcc03nz+wLSUiYMvSC7XAf2DByVdOOj15AsH90aehXhgyqUHld9rbduySmLnonwfHNOysRjt+hMuiImqC1IkLpeZ9o60iDpJFw35AGX9+5qQNHHwZdqu8B8JhBgBOkghdkLZHRJwIIFmNwkPb4MgL6NhdYzuRty5NCNJMhY8KTswYqTTu2y3ftGLIwyOIJD5zUuS9ORpZjTPLi2U2AhLLumXIL+e3V/uOqSDI2wMNyNKPbb8d1OW6IjS1F/TZUv5KoG6yI3+Tamj9DL+zgaFG5dQ6G/v6ZvOlOjitfrekb7zpO8gRXgiXxBLhmn/LJFVUXGy35ebeoxCAuFAgA5SOJxl9pEEwogAHthuR3f1BerrEceUZe0Q/b2iVDhG2T+9LXYpp2yBi2ODvge27dGTJH/dArHdZZIYHSG3HNRefjqjn1w10G/VY8f0IPQNKXTb8p8NmXLWVyny0Kp00dXw0OsYiP6NLfL+zWGXoUUQ+PrrSLE9f4StXeAITbYjZI3Ldq0U274YeciSVLfluW2TLtCADAYSCEcCdJDC8ayzzyQQggTwkDYKMh9dewrSpSxnl2R+/bwZMcpe/KZ4ivORzdAyCHgkbfrdsv3l86Rw28+CBzfpGhcpU47oJF+P7SsTenC9gGCcx7xSj7yyHo7Slyny6G97JbWgTM3QeZBP6d8eZJRmUBxO4LTTypI7pl5oia3v6Oo7SL55xpnwjt6r9E6Rw7tC80igqQjQQWoqstTbYghUfs9n+egWYzgNNQTwUNYZ8iR2dGXE0e68PbZO10p97XLJ+uF1814LjjG0QAJlGP3b9c4NsvPta6V4l74HL9K/TZS8dFw3+WxULxnZwfzsSwvsWcs2OavELS+sy5Azv0yWJ1bvld1FZTZ6pNfOBfq3CNFpeMhicCwBOElJE4c8kTJxsL6DpO9EWckTB7dP4jtFjj1lNCzwBGrTSAepNjo8RgIk4GgCeBC7CgYugvwZYl743/Ha5Za+8O8uyNQsSggQKEpeJqmvXSZpM+6T0gz9wlvksHax8tGpveTFY7uFQA9bZhf2Frvl2bVwlBakWPqukrcX+reo0+70b9ObxYgESIAEWhYBOkgt63zR2v0IMCMcCcAxOhLyEfr+OmSwrkyX9vHdZnU6d1668F9oEshfPUe2v3Su7J3/pGCkUFyWyBk94+X78X3lqI6VfwszNAk4s1dpRWUyZcUeuXHxTt+Kd4Nh6ev6Nwo5EmkGEiABEmhRBOggtajTRWNJgATwwDUFFHTU6ALEZtWznW9fL/lrF+huaAl7Uy2BnJ/fluRnxkrer5+JbXukZ+soef+UHvKPI/SnlKqtwsxmIDBre55c8u1281tK3ub0b1RHk/Rv1pvFiARIgAScT4AOkvPPES0kARIAAdu2h0A+RfLvkFh9P2XPp5NFVz1z5+9FFkO4Edjz2d8lbdqfpSx3j0RalvxhYFuZPbq3dIqNDDcUjulvepFb7luWJn/6eZdvtTt9Uezv+rcLGeJvKNMkQAIk4FQCdJCcemZoFwmQQAUBPFhdgh1doe5sxGbkYOf/rpW832bpLiWMCRRsXCQpz46Vgo3fGgoHt42Rb8f1kRuGtDP73ASHwIzkXLn4m+3yUVKOzwD9253v/Vv25TEmgVAlwH61cAJ0kFr4CaT5JBDqBPBA9Qj6+B6klzs3TdK/+KfoyIEu4408BhIwBHZ/eLvsnf2geIpypFWkS+49tKO8c3IPc4yb4BDQZcDv+GW33L10t+wqNEuC94Il73n/ppFkIAESIAFnEqCDVNt54TESIIGgEcBD1HDIPBhwN0Ty18wVfdcod8UM3aWQwH4EcpZNl6QnTpWi7SvMsRM7t5JlZ/WXM3u1MfvcBIfAB1tz5NJvd8jMlFyfAXfr3zZkuC+DMQmQAAk4iQAdJCedDdpCAs1IwMlN4cHpatinztEYd2G2vXfuvyTtk3ulNCMJ2QwkUDuBnW9eLVnfviye0mLpEBMhzx/TVZ49umvtlXi0SQlsyS2RW3/aJfcv3yNZJW793aQxaHCe928dSQYSIAEScA4BOkjOORe0hATCngAellpBngOI1yAdC9Z/Lbvevs7KWfIhdhlIoM4EJHPRv2XHK+dLSdomsVDtnN5t5Nvxfc30O+wyBInAW5uz5JJvdlhzU/PUgo7YvKZ/85BWSDOQAAmQgCMI0EFyxGmgESRAAnhAOgQUdNToFsSS/dM7svujO/CAu1F3KSRQbwJl2Ttlx38uEnWwbY9b+rSOku8n9JW+8dH11sUKgSOwNrtYrvthp7y1OdunVP/mdTTpCF8G49oI8BgJkEBTE6CD1NSEqZ8ESOCABOAc6bsI+sOvJ2jhvfMfl4wFT2iSQgKNJrBXp2h+9BexS4ukfXSEzB7dS0Z20NWnG62aChpB4P7lafLUmool+vVv/xNcC05phEpWJQESaOkEHGI/HSSHnAiaQQLhSgAPREej759DzG+k6KhRzs/vYpeBBAJHoGDjItn1/i3iKck30+w+OKWnjO3eOnANUFODCDy9JkMmLUvz1e2LhDpJ5yBmIAESIIGgEaCDFDT0Id0wO0cCdSIA50i/Nf4RhbuX5eyWHa9dJgXrv8YuAwkEnkBR8jJJeW68WQo8ymXJy8d1l0v6JgS+IWqsF4G3t2TLH79PlcwSt9bTH7BSJ+lS3aGQAAmQQDAI0EEKBnW2SQIkIHCOTgWG7yCuoqQlsuPVS6Rk1zrsOj3QvpZMwFOUZ5YCd+dnCHwkeeTILnLDEH0mb8m9avm2L9iZLxMWJMvGnBLtjK6r8S6uEVfpDoUESIAEmpsAHaTmJs726kVg3LhxkyGLzj777DbVVZw4cWI0jt8DyYZsO/PMMwPyy5DQ9a5KdW02JA+6zofUah+OB7TNhtjZXHXw4KNL/H6t7envGu18+zrxFGbrLsWPQNyAE6TPX74Wjf2ymQwAgeSnR0tZbvnULv1R2XsO1QXVAqC4pasIov2pBWUyel6SLN5T6LPidVwrbvTttLRY70e4rm+DnK+2awyp9T6g5ZpLzjjjjKGw5yeIGzK5qdodO3bs0ePHj0/SuKnaoF4SCDQBOkiBJtqM+vSCBrFrEHNBbkZz6tQULpADYe9dcGzi6lThAIVycnJORpF7cBOd5HK5jo2Li9uF/aCHkSNHRqGffzz99NOPb4gxygf171JeDanv5Do4V+fCPl2tTjIXviDpX/wTuwzVEYjtcYi44hJF4+qOM69xBFKeHSdlWTuMkhsxivTQiM4mzU1wCVz8zXb5dN+Pyr6Ia8btwbWo5tZxjW6Pa/VSyDS97tdc0llH9B7jdrsfg1VlHo/n8Ojo6GeQDvnQ1B1UrvgshOS9u6nZOU0/HSSnnZH627MdF7cjIyMje/pLmzZtZtdfVWBrVP32zKv9OMS35+Xl9UPc6ACnaCSUrEH81qxZs3ZNmzbNTGJHXlBDr169WsOA62HXJYjrHcCnu2VZuvTt6HpXdnAFPOjcAPM+gUjaJ/dI1vf6c0fCfyQQNAIpL5wlJbs3mPYv759oflTW7HATVAK3/bRL/rUq3WfDU7h23OPbcVIMu/RLsINg0/EdO3bsg7hFBHy52BaGDoX9z8ybN++3mTNn5mI/IAEOQq0zPwLSSAOUwK6Az9KoqjNU790NwN3iq7RAB6nFMw90B9z45mfX559/vsNf4ChUzFEIdION0Td37tz/zZkzp8fs2bPXNEaPry4u7lFIu6OiomzEjgkzZszIQj+PhtzWEKPAZzOkD3i93JD6TqyDc/V32PUSRFJfv0Ly15hBJN2lkEBQCej7bwWbvzc2nNWrjbxxYnioT4gAABAASURBVHeT5ia4BF5anylXLiof4YMlD+MaMgWxk4KFL8HOgkGzIDvxpZamkXR+wD1Tn/8iYHOZ861tORbivh1y9+6WQz+wluofSGA1UpujCODbjVGQ1RCdY5w3fvz4x3UIWI1E7Ht/Jx3HdapeCuLzcExfkEUkFvbPhmyC2Ki7C3I5DpjjyNNvYz5F3uNI50HKxo4d++app54aj/TksrKy7Sir36hNx755jwhxpXdxxowZ0x15erwIcRnke50XjXoHDCira0E/gIInlpSU5GDfzKEeNWpUB9j0Ovar1Yl8/XbrZ8SvQrTNmqYjtkd/3kcZ1aPygvYN7QnyVIfpk+6rIE95mDx9Zwr7iyDGJj3uL2AfgWN/hui7U8pNR1V6irdQ1dE3lFPd1bL2VrHQ58shu1BWz7XOK9/PRm/ZZo/wYKPf/pqHm6QnTpXinQHxj5u9H2wwdAnsfv9WyV023XTwtK6t6SQZEsHffLO7QI78fIvPkL/jWqKj0L79oMa43vaHAaM9Hs+biGdAzsC1vc7Tx7UsdDyIa7beB/S6rffqUdAjOl0P+Z/iHqS6NUvvO6cibyfyjtYMXxnoMF886b0Tx7+H6H1N71kf6P1Qy/qL1sf9eTXyfPfniveiJkyYcCTqL4GoPXpff95330N5tUHvRXPQ5kcok6G6NF/Fd99C2v++XHF/hTN5POpoH1V3CnScjrImVMPiJ+2POVhlo22ibhJ0PQTZC9FnAdG+Ir/i3o9yn+gzBuKjUSYLanRlxEs1rXnYlyr91fNwD2yJ1mMop/fQHxD/HaLPSWr3l7Xp9DFA+Yp+V2mjElO/8nehzrcQPXfZ6MfVsME8ayFmCAIBOkhBgB7gJiPgHHTVPzKf4KJilmTCH9gAfDv0OuRzXMD19yXOwc3l0tzc3PvVBgyxX4z4Dsi1Oj0Px/Qi+xr+QHXpZcEFRP/A30L+097jNyL9GPSOQx1fOAOJYujXofqL0dZZMTEx52HkZKrWwbEkyAXYP6nqED4uQnERERE6x6oVyhwEHf2gP83tdr957rnn6vA/smsO0HkZjmpfvsMoWgL2p6pjgm/GpkHPEOg7EjIIZXQa4qenn366/7S+kSijXxP/ATb/jDLVhVNxQV/j1aEX1otjY2Pvq65gffPA/krUmQobJoFTH9jwOfYPg9QWqmWtFXCuToWuF5F+E/b2hTwAnddiP+gBdun7Aw+rIcnPjDFLLGua0jgCVlSsdD7vX9L3rz9Kv0nLGi2qR/Wp3sZZVnNtpx9Jn/2gZHz5tDFTnaS/HtLRpLkJLoE9RW45bOZmnxEv4Zpyrm8nmDGus8ej/SLIz7DpM8QDcX/Vad9I1h7UuUHZ51DvEugZD+mLa7beB/RLueOWLl1aimPzkXcIru/tvdr0HtAVeSfofocOHfRePxB1F+g9U++dyNf73SDcu45Feijuhy9rW0hXhLlz5/6M+84wZPjuz311Boo+yEPXbOj/ErHeR9SBGY/73nO4XxunAXU0jIZteSh3HRytihOjOnAf1mcN//vyx1oB5RMhN0DvtZCBSC+BTFW71b5qWCxEuQ9hU1etX1VQNxF5FyH+G8o9X929H/aV6DNGQkLCKtilzxTvoc57mlYG0K3PCP79HY/j1+Tl5V2P2BeOQUKfJ46CPn3neQB03qL1VQ+OVdKJ/UqhmjZqYnon9D+JvvRD/B/0awqetdQBr6SPO81HgA5S87FuqpZ64kK4BBep7T7BRfIFbQx/aB3wRxaN/QXz5s1LwR+zXvQmIl8vwoI/Qv32aAfi7/TChovIU6inDsM2XAzjkH8d9j/AheAFPY76+g3ZItS/BPm+8EVaWtoU1Q/HSOdMrYY9etPwHT9Q/BLauRa6t6kOpP+HCp3RF32HB8n6heLiYr1xqLN2E/T9BtkKnbeAQwHsutxP2wqkr0C7b2NIXEe6sLtf+BTHHoAOZacjPP9GCdyrxvpuVtitf/CyVYZv+7FVR1GnadSmsEbW6NtFqPhLfHy8ORew+XP0+T/IC2qADboClX6uZNd7N4s7b29Q7QmlxlsNPElaH3y6WJExAemW6lF9qjcgCluokuzFb0n2z+8Y6286qJ2c0bPaBTTNcW6aj0B2iUfO+jLF16D+TtIY304wYu91/ArcX77F9TYtISFhA+zYBJkAOWCAczMEhdQx+hPq/wBJwfVbHYufkH8zREcPFiHWB/uB6kggrffWjxCP0/Zx3T8Yab0ArPTeMzvDHr3fb501a9YK3KsvwzX4FZSpU0DZP6LgStjhu4/8AB06YjcOX+odgWO+8MWePXuuxf3xoy+//LKuF3Wd9n8D+ql91fuy3uv7FhQU9KyOBZ5bnoc9bdC+GS3zNewXq75r9B6qOmu49+u9Z2h2drZy8qtanoT+/fqLI28j/wJ8oep7BlmB/VvQxlb0V+fh/oAyI5U/4gMG1N2vDfSpOqZ/hf4ZaCcFxz+E4jjE+gUvkgzBIEAHKRjUA9tmEr4J6okHfctPdGRF4PCoE/AFLqI6TP8NnuxviImJ2YA/QP0DF/zx6VNAFP6A1+KbinfwDc5pbdq0mYM/0u24GJqLMky9DiNKHohOwfNg/yJcgPW9HyRNyNdvukzKu4E+/WbHu1dzpO9J4ZuYjSivo1Y6HUDfIyqf41JztVqPwLYjUWAr+rwVsQnozx4kdE6X/0WyACxKkV9b0AUf1CZfmSVIdMA3cnWeQoHy+wU/tvoDqf769ytbJaNa1nohB8OhKLtcmSJ2RIBN+hsmOqolGV89K4VbtLuOMC0kjIjuVP7lYtaiV2TrgyMaLapHwfj0ajpcJWP+E5K/7kvT/ReP7SojO8SaNDfBJfBrZpHc8tMunxHzcI3R31Lz7TdrjOv4YDR4CORLnb1RWFioX5wtgk3n4pp8wOUQcY/S+nqPWQkdJuD6rT8CtRg7fTAiEo971BakUyFHQ7+Wd+G+rQ/9HdF+D7Sl7W/GvV7fQdZyLyPvedyvdVW9e/BskAsHYkHVezT07RfQXhvUVX3fwY5CX4Ho6Gi9dxbj3trTl4d4v3sR8moNqF8C/QVVCkUjvxVY6MWsK+LPYLs+a9hIJ6OsfokbiXi/gHqV9KH84Siko2srfDrQnt502qJsBI5VCjhHrXFc75uj8OxT4KuDQvqubARGzXzPx9U9K7SCQ1atXahfEerJNKeiYnkiCnbr7JryvaBvw88A3wcg/HoeBj3GRa4ETtM1uAgMQHffwx/b5aWlpdvgDOnUOoGjtBUO0WG44Or0LL24Pouh5d9w4egHJ0A/GxGoezF0+DtfmjYOGHQ2KmDouSu+JfoIdq0qKirqqO1A4QUQhhZOAJ8bnZL4unYjb/Ucyf7xDU1SSKDFEEibfpcU7fjV2Dv9tF7SNe6Az0OmLDdNS+CzlFx57LeKQYuvca3RWQNN22g12nHf+h2yu6P9aRi9MTM4sD8F+QMR1zTqgUN1D95p6Yuh81jIiaj5a2Ji4nLE6XAITkPeGLT/Ge716tDYuIf+Cw/2XXD8ccjxuLfrl5+TkLYgTg76x7UD9vZGH/QZw1/MFL0DGQ8O+sXtj2CSWEVHWziJ+02jByfzjAO9/6hSXtve75UAlGMIMwL6AQmzLodPd+EIaXgQ30Ll4QLxMi4COn/237iQ3IjRpPY4+Fd8C3UZHKXfcOwuXFiOw7ECjOpcVFJSoi80bkOevjDaJBdXOEe9oT8eF8UPFy5cmKdnBu3rhVKTDRLU11GeftBZ8b4R+tkJynT0SL8JQ7LOQb918u+76tgLJ1NvRqokAmn/45p3QMG3fcpWp2Lokuf1rl+1AZy/fHBci/zhdR32R9kmCzgH50C5jk5KUdIS2TMjIK9tQWX4hrYnXb/fO0aa1xREVG9d3mky7yyd/4iE8jtLO9/4g5Rlpoj+kX49Vr/Mbgri1FlfAs+vy5APtlZ84f4trjkBcUjqaod3upt+CfQw7p36QG1kz549+p7ObDgvOoVaPzY1qsQ9Sqfk6T1GRz5MOVy/tf6x2EmCc+S7J36J6/vR6OP/QeapM4T4M4i+xK9ffv6M8oL73HDI03DWWsMmfc/mbNT7k5bD/b7a93i0nk/QXi7K/4b9E2FHHGIT8Cyg970Y6KlpKrop15gNWOi7UDpVsIJFA/Tptxn6PlbFvb82Hdpf9ElH6Cr1t7Y69T2mbQSLaX1tZfn9CdBB2p9JS8vZb5EGHe7XCxwuOntxAbgGD/F/xqhQL4i+lHkM8pLS09NzEUfhQj4V+ahypg7X6zdUXVBvq/ehWxdtuBgX15v1hnBG+a9uf4eLsL50f0BOuLDqS6YFaOck1FEnpdINA22rfbh+WHfAhn6QM5GnP1znQt0GfTbhDOoc4bVQ+iL0HQLRhR8egrGx6Jd5aEe6ruEc2H0/dPTC8Pt5qKT9/gTOZgb6pI7YIdB5AeD1wHGdZ1ynuefeG9zb0HeFsq1vfdTbL8Ae7dtRGAGcovZCzgSDZl+kAXacAuP+C7FK07fIzrf1NTbsNX1gC40kYHt0Bm3dlZh3loaOkVYD9bJR93otrWTKi+eIpzBLWkW65Lvx+v55S+tBaNp799LdsnhPoXZO7xWf4NozXHeaQ4qKig7B9bU32poFqQg6lQ126KwIvefptLGKY1UTe/fuXY88daaewfX6eEgvXL/vQd4IiL5HbKZf4574G3TqdKu2SP+EYxr03SR9P6UYO/plm8CeDKQnwEHSe4DeT/Xep7+jl4r7onG2cLzWAB36LuzhsEN19ML96Wi0qaNRc/DFnk7Zr7W+7yDs1S8B++PZY5g+i/jya4oxKrYKx2ahrWdwzz0WkoB76nmQdbChTk4TRoS+hY416MOL+qxy7rnntkXdW6Bjid5jcUwZZSMegrwhsEun972MfdPfUaNGdUG7PXHsA4iuWFunL2vRXiWd0Fcp4HhAmFZSyp1mIaAXlmZpiI00GYH9FmnABXJ7bm7ueDzI6zdL+pLmxbjwbIMswR/rehz/i17I27Rp8yguZC8h/w3kbccxdYgewIVwulo7e/bsD5F3PeR23BAyMeKjQ/3fxMfH1+mlTzhZ+u7PG6ivq99Nww2g0nxa6NfVb/Q9lcNhwxaIXohfQ/lopPWbMTWjXqLf2OCiPBE61kPHEshGKDgYo2LnwZ6tSNcnLIQDdLBXh65U8xaYPaEKwOgrxE+gnefATr/9+j32dSEHRAcOqK/Lkk5G/Qe1Ps7Dmag1DdKggG8M1TH8Ayr/Hvbqub4fOjUPWc0T0N4RaOkNSDtPYbbsek9/5xZ7DI0moO8HVX3PSPMardhPgeUqvx2o3qptVbev5bR6dKcG/alq1RYjKS+eK3ZZifRqHSWfj+oVBLvZZHUEbvhxp6QWmJ/x0RVJ38M1SN+hqa5oQPNw3b4cbW2Mjo6ueH/I1wCuvz/gmAU5yZdXXey9B98KXe+jjjpK21BHp7//H67nP/rqpKWl7UZaR0eWeNP6frGOPq1A3Z9xn1fvMW2HAAAQAElEQVTHSGbNmpUEPTp6b+5ZSOu9LwH3vt/rfRE6DhigQ++Z42HHKNTXGSR6n1uE+/+t+GKv5IAKvAVQ/wsk9yD+Hs8iB1xMQ3VrG6gzA3XmQtTp0C9L70b/tO84VHuYMWNGFp5RdPr/ZsTLoW8v+PwB/bhBF5nS2tjX+5O+H/Zjdnb2ocoZeReivVFRUVGpiDdhPx/PEH9buHCh+WBpvdoE5d/A8QqdSFcKgWJaSSl3moVA+R2xWZpiI4EmgD/uqRAztF9NbObtIv9LyDBIBCQWTsnVvlVn9KKEvH9BOkIsHOuK+EXk64ujaq6NvA+QNxCi7SRifxKOm6/tkHeZihZU0Ysw9k+C6EVKs2xc3B7FfizkVDgo+Yg/hvT1XbCQVvsOQqz6D4L+f0LUjoWqAPnaxxrnA1d3XPsHHVfjmLYbifiEL774Yq3qU8F+rTq9ZbRv42D/JSivelT+4us7Yn2/S+cux+O4tnEy4qsgxlY/FlO9+ir1G/XdKPsUJBESiXZ0afRrkTbslA/SfSG+86j2mGOqz09/RR6ct5not7LTc61Lk+ovLLpxo6jf0IA2UE/BjUWd3+dRzXzFvuezv0tZzi7sMpBAyyfgKcoRXYVRbFsObRcr75zco+V3KgR6kFnilmt/0NdnTWd0VThdpECvRSajqTa4zt6Ia7O51ldtA8c245i+S/NGNdfxj3Gs4v6H+0Ahyk9CXiJEr9t6ry5fHcSrWB0pHDsHMlHTmq31sD8adXWVUM0yovc55J8A0XuSynjk6TQyc9x/U9U23zF9oEf9IyFqj97fblm4sHwKvJZBfqV7keZVFdzrt6LcERDVMRP3t59hq/7wuX5pa4rjmLIofz8IOdoG8u6AKAt9HtDnjpk4ZEbSEFeE6vTpwfnz56ei/pUQvV9r20dqf/SYCtI/4VgvSHvYuFTzYNc32Pf1t9IzEvL3e1ZAnva/4txX1VkdV5RZgnq+Nioxra689g/l20LM/V/tpDQ/ATpIzc+cLZJAwAmMHTv2VHxTtxTxaJ1OMG7cOJ0SqEu2T8eNID/gDe6v8BFkmZel02c/JAUbdbYDchiajEDJnvLnnrq+M3Sg94pUjxrr06tpyj4CRclLZe+cf5mMEzu3kheP7WbS3ASXwG9ZxXIdRpK8Vug1SK9F3l1GJEACJNAwAoFykBrWOmuRAAkEhEBCQsK3GOp/EvLfsrIyfZlWfwPpibpOh2yMERg90peFzXy6zG9fkdxl+jMdjdHIunUhULBpkeSvXSB2mb6GUJcatZdRPflr5onqrb1k+B7NWTZNsn/Sn28ROaNnvDw4XGfWhC8Pp/R87o48+cdKndFtLNLfvdNrktnhhgRIgAQaQoAOUkOosU6YEXB+d6dNm+aePXv2WxiS1+kDOj1Bp03+C/l1njfekF7COdIXo803tjlLP5SsRXV6Pa0hTbFOFQJ2aZGkfXy3bHvkuEb/BpK+Y6R60j65R1Rvlaa460cgY8FTkr9ugcm5fECinN2rjUlzE1wCr2/MklchXise8V6bvLuMSIAESKB+BOgg1Y8XS5MACVQmoM5Rx4L1X1dMP6p8mHuOJ0AD600gbfrdUrJrnVio+bfDdYFOJBiCTuABjCLNTc1TOzpio9cmRAwkQAIkUH8CdJDqz4w1SIAEQADf0OoDyBh3Ybad+a2ulopMBhIIEwK7P7rDTG/sFBshr52gi6iFSccd3s2nVmdIVolbX+zXH1F9xOHm0jwSIAGHEqCD5NATE2SzrPHjx18O2TVu3LissWPHHn366af3QvpbSBmkCPL2qaeeGh9kO9l8kAjAOboETd8NkaxvX7JK0jZqkkICYUOgLHunZP+sq/WLjOrWWi7skxA2fXdyR9dmF8sTqzN0cE/NvNt7rdJ0s8uYMWO64/75Ce6Xet8s/7AcwAqUnQxZdPbZZ3Pu5gFY8bAQQRMSoIPUhHBbqmo4RkNxU3kU9r9pWdYh0dHRv7lcrieRF+3xeI6BHIH8D3Jzc+v0djhuEANxwb9r4sSJcdDJ0MIJ4HOgy+nq50Py18yVnCUftvAe0XwSaBiBzK+fE99Uu/sO01ldDdPDWoEl8NbmLJmZkutTqr/3p9cs336zxREREffgXnkY7pknI31zszXMhkiABBpNgA5SoxE2UoEDq+MBeCDMKnW73c/Pnj17O/bbYf8oyJPz5s1bClmH/M98v8mA/AOF41Dg9ry8vH6IGx28y1hvg9N1fqOVUUFDCKhz1MudmyaZ33BqXUMAsk7oEPBNtesQEyFvnsipdk45s0+tyZBdhea3PnvBJr1mIWq+cPrpp7dGa4dB/od75g9ffPFFJtIBD7gPcsQp4FSpkARE6CDxU1AdgUjNxMhRpR8YxTdh5m6jx+ojc+fO/d+cOXN6wKlaU596LOs8AnCW/w6rzoaIvndUmpGkyRqFB0gg1An4T7U7tWtruaQvp9o54ZxvyS2RJ9fs9ZlyNq5dU3w7zRHHxsbq81UE2mrQfRP1GEiABIJIQP+Ag9g8mw4GAZ3qNn78+AfxzVM2xA356YwzzhiqtiA9GfF0SB/9PR3s2xrrPmQ69rd5R3DeRbpiTrXOtca+Htf3k8rGjh37ieahjiD/fIipp/sQC/tnQzZBbNiyC3K55kO0vOr+FHmP43geRPW9qe88IT25ij37zdX22rfNW38d6pg2EOuPp1reNvRbt5+R9ypE54eb0agJEyYcif0lEOWibT+v7WodFU3j2PMQPaZlKtjp8VGjRnVAu6/j+H4c9DjyR0FWQ7RuHso+rudDjyGORv49kHSIDUmBVNiMMrVyq8a21dB/LOoFJOAB40gougcieb9+JrkrZmiSQgLhSqCi376pdppxD6faKQZHyAdbc+SjpByfLX/1XsN8+42Kcb2Ow/XV/z6q1/VRqlTvQSUlJauQPhHyAK7j5l1epKsGvaafBz36vq/eE35CgYMhFUHvo6hfcW9F+nu9X2sbSG9DwQcgJ6K9HOyb+1hNdVCOgQRIoI4E6CDVEVSoFBs5cmRUbm7uc7hRXOLxeMZD+mJkaCHiD+EcdMVIz1T09QJIUmRkZE/sWxrrPuQC7Pf9/PPPdyBdEc4999y2ERER70JnHPQcCdF3lDoj7zW9iVQU9CbgPOlF/C2Uf1p1I74R8hhuEuO8RTQ6A5ti6NL3oS6GjWfFxMSch/anah0c06ELteekmTNnVkw2R35FgM7zUP9qSH+kP8OB19C2ThVE0oSRyNc5MX+A/p/Rf7V9NtJfok5fyOkoNR7fBD6HfkSraBp5J6He73BcpyJuc7vdH6FuV32pNioqahqODcEx1TUIukp8HNC/Adh/HfI5jveFnnNQ9lKcj/uRlpycnIsR3wG5VvuIYy8h/RpueicgFtheKzfYdh/K6Tk9XfWjnW+h40NtF/mBCPdASWxZ1g7J/EZNwx5DWBJod9ot0vak603fNW59kHkuNPvhuvFNtWsXHSHvnNwjXDE4rt9PrN4ryfmlalcsNnoNQ9S4UMN99HNofR/X6+P0HhkdHX0o9r+D3I/7Vtu5c+f+jHSlgGv6qch4A/KmXrMhD+C6ba73yBPcc+L0/oF0K8hBON4P1/Q03HPexD0iH3r1PqL3j+/QXgL2P66tzrm4V0NPHQOLkUB4E6CDFGbnv0OHDkPQZX2I/pPOi4ak4GL7PC66bXDxPRrH6h0KCwt1lKI/Lux/hr7fVJDWB/2h2dnZlb4N04s3jl2HRj7ADeMFvZHgoq5DEYvQ/iXI94Uv0tLSpkBXChyjechc7XK5jkdc54A+3Yv6P0C2Iv1XVNyKtici9oUVSFyB9t+eXf6u1R+xvzI+Pt60i3o/wKYbkDcOzssR6MtgpE9D3p2w/Wcc36pp5LVGfHRxcbHe2NShuwnHlIO29xSOGw4o0wF2RIP3AhxPQbvqiE1Evt5YBbb1QdkdiL9TLgkJCVpXnbdtdeSmN8u1iYmJS1Q/vlGcjPZuRZwFvY0K0HMVFKjjbJyjspxd2GUIJgErKlY6n/+I9P3rj9Jv0rJGi+pRfVZkTK3daj/qdml7/NWmTMnu9SbufMFj0vpg/T7B7Iblxn+q3YmdW8n/DWgblhyc1unUgjJRJ8lr1wXea5l3t2FRdfdR3DfUUdERIF2MwcxUOJB23NMuQplfUNd3z/kc9v0Hef7hJdwTrsX9Ypte15H+Hw52Lisr03eckKw2NKROtYqYSQIhSaAOnaKDVAdIoVQEF+T+6E9XxJ/hmy6dxmUjnYw8fTg37x4hXa+AC7ZOvdqOeKevIhyOxbig98UFfakvT2M4GvrUMBDp69C+B6I26LtOF6F+FPJ9IX/p0qXmaz9fBm4cib50XWLoq5j7DYcmA3X0ac7/q92CmJgY04aO/kD/ISjz3bRp0woRm4Bv5fS9qWLo6glO6iDp38w6cxAb9E8dnb7o60wcPxxZXVF2hbdfUGn/iLy2yIuAw6MO2Rco9ym+OfwGcgPa3wAdP6CMwFF6B3EUKq3FqM87GFk6rU2bNnPAcntduEHvM6h/FOpthu4X8c3jELT5+ZdfflkxER/H6x1gT2dUugciucumS95vszRJCTKBVgNPktZDx8iBHJq6mql6VF+rQSfXWKXD2L9K4rFX4rgte2b+TXa8epnkLv8Y+yKdz3sYTtJYkw7Xjf9Uu7uGtQ9XDI7r94zkXHlnS7bPrnu81zTffr1jXGv1XuBGxZUQE3DfKEFiMaQP7ifxiGsNuogD7NCp7ctRt+Ke419J83Ed34hyOpNAp23r7zvpFHj/YpXSDalTSQF3SIAEDAF92DMJbsKGgDpBO/Aw3hsP9VYVKX/SaUIUUVFR+pmLwAX/4iptqy2X1aNpxxVFn9TB+xHOUGKVvpnpFbhxlSD/GpQbAOPfQ7nLS0tL9V0pnVoncJS2wiHSJWFPRZlUlHk2Ly/vN9xI+9WF26xZs35C/V7Qa0bicGP9GM7Sl+eee646pVDX4HAPag4uTd9iFmZAmsEBBKI76XcdIlmLXpGtD45otKge7ZZPr6b3iSUdJ0yWhCP1o2pL2if3Sd4qHfi0JX3WVMlZ8oGIWHCSHpL4Q8+UcP7nm2qXGB0h75/i/31MOFMJft91wYaNOerDiDo39wTfogNboFO33W73R7imryoqKuqI+4eOTJmR/JpqN6ROTbqYTwLhTEAfVsO5/2HXdzhG+u6OzqHR0Y6A9B8P80ugqDt060gDkqILLZyKUZRteLjXURmTp5uSkhKd7rUNF/xR2NeLPaKmCbBLnUGj/NxyJ2Egdiq9P4V9E/Q9Jtj0G3ZO1OlsiE2AvTpFMAa6tqN/G5DpwbeH6uAgKfpe0EDtJ0Zs9P2pX5E5EOWqXc4co0IaHsSoUR5GtF7GzU6/qv83dN+I+u1x8K8YKboMjtJvOHYX7DkOxwrg6FwEO2rlNnr06ETUfwQO1YkYcfoe+m9C3VNgz2DcWLUdJOsfoEPP05+1pq5a585v1GCUqqHUsCIRJQAAEABJREFUiYCzCrUfdZu0Ga6vwIlxjvT3r/wt3Dv3Ecn+6W1kWdLp7H9KOL+T5D/V7rhOreTCPlzVDh+MoIf0Irf/qnZ/9l7bGmQXrvF6L4hA5Yr7KO4b0dg/FpKE+0ke4loDrvP5uMavRaHhqFvtbwTCOeqNMvFo78OFCxcanbC74r6GuvuFhtTZTwkzSIAEuMx3uH0GEhMTdWWdWXjIfwYP1MdCEvCAfx5kHR7SKy729eESFxen0wrU6XlyzJgxg7xO0YPQ8TXa0xsJkuXBe1PQN/wvRns3q+OiK/Kg/e/Gjx9/e3mp2rdwFkpxkyiAnIQ6nVC6WkcLN5ZJaONo2NOruLj4XpTrh37rV91I7h9Q/jXkHg4nY4rW0boo/zjy5iQkJKzw9uVr7D+Bb+mOQJl+qKP93KYMYmNjv8WxNch7UfukfYOOW9C3JbriEG5ye2HzNRg1+jPq9oIMQ/ljkJeUnp6eizgK7U1FPoqf2QP7ugJSF9TbeiBumZmZBSjXFXWeQptHQ4HWHwP9OlrXmBeG7oEOyfnlPclfu0CTlGYkULJni2lNF0Ko+p6R5pmDAd6o3qptJR77e9OKjo5UdY7MAWwyFjwpWT/8FymRdr/7k4nDdaNT7XTEVft/21BOtVMOlSRIO7O258l/N+l3TcYAc20zqXpu9u7dq9O1Z+N6/Qyu18dDeuG+ofpGQNULEJ0Kh6j2gOu1Tqs+CnXNPQd6zsT941pfLejXewayrDtwrB/kTOQ9huMu3AfNF9zQoR3qj/vKMHW0cPyAdVCfgQRI4AAEzB/YAcrwcAgR0GleGFG4FV2agQvrXEg20nrBvRujDjoCgt36hRkzZmThWyudHleK0Y5VuEDriNIKbUfbq6oNIxwf4op/PeR2lMlE3cVIfxMfH/9K1bLV7cNZ2IP8N1BHV7+bhptGK+zvF3D8B8h/YY8uhapPeNfNmjWr0jtR/pVwbAnKjgeTUYjV4fsKxxfBxlu1HyqaRt6PcEa+QxmdG66LLlymDFTQF+WwGfFylN2L9v+Acjfoogvg+zPqXgb9FyNvG2QJjq8vKyv7y9KlS0vbtGnzKI69hPw3kKfvdKkj+QCcMzPnvDZuWh9OoL4cvAg6v/LWV4fzWrT7C9qtd4AtWn+0O2+P7XvwrbcSVmgUgYJNi6RgvfrkjVJTp8q2R18FrL2oZblqL2D7dNTp+bB2XS38aMZXz5oe9ImPkmsGNXaWq1HFTQAIvLguU3YXlekHdLT3GldvrXq9xfX6Vlxr38f1Wh2lbdB1MRT9H0b/9b1TJA8cUPZ7lPoD5PfQo/eE+6Gn/FsGZOKavxnRVZDDcXwLRL+wew3tRiM9APmC8l8g3oP4+9zc3DF1qYPyDE1IgKpDg8AB7nah0Un2ojIBHarHhfkOiO9dmYFIz0QpvWkI0h9DKpbz1od73YdUvKOE9GUqqGPC/PnzU7Gvy27HIla5WdvRg9ivpA95Ni7iHyBf29V3jxKxPwkOiHlRFfmVdM+cOTMXeSdB1PlAdbHx0P8o9rWdU+Ew5WtmVcENYz7KDINEQL8uYf4Jyvj6OBX5+y0Rrk4S8o+EREDiIbf4+oG6omnNg+ixSNhxnvZdj6loGseuhKhtquNI1anHVJD/JcTYhDgWdl3tW0QB/dd3lP6F/I4QC8fU5heR79a6kFq5VbFNuSrfivOK+nUOYDcIhfUbUclZ+pHlzkvHLkNzE7BLi0RHbap7xyhrUZ2+T6izyZar/Hagequ2l/3jm0aPWa1uqA5Mmt1KG7O63Ql/NHk6gmISYbwp2PitFO0o/87p2sHtwpiEs7qeVlQmb2/O9s060AUb9FpXbyNxXS7ENXoSrtV6H9VrvV7Xv/Qp8rtv6U9n+LKrxjbqfwI9eq1XHcdgfwqk4t6EtN4zDkKs1/SDUPafEC2/UJXh/rcVx46AaH293us9vNY6Wo9CAiRQO4HyO2LtZcLwKLtMAmFPQJdp76LLeecu+yjsYYQ7AB0NyfWtVnf+v/Zbra7q6nacjln+idk7518iHrd0jYuUO4Z1KM/kNugEdEU7Xf4bhnSB6LUOEQMJkAAJ7CNAB2kfC6ZIIDwIHKCXGD3SpWf/oMVyl34k7oJMTVIcRqC295OqvkNUl31990i76NOr6X1S02p1llS/ut2+muGcKtm1Tgq2ls+4umJAvX6lIJyxNXnf9xa75e19y37/wXvNa/J22QAJkEDLIUAHqeWcK1paRwLVTQmsY1UWKyegzlFMWdYOyVluXn8qz+XWUQQC/X6SXVYs+Wvni+qtqaN7q6xW1+2KV2pd3a4mPU2Z7zTd+ntRdlmJtI+OkH8eoWvKOM3C8LRHR5GS883P4OmqrnrNC08Q7DUJkEC1BOggVYuFmSQQngTwTWp39Nw8LORg9MhTmI1dBicSqO39pKrvENVlf9sjx0nax38V1Vtbf/1Xq4vto78RLZI2/U6paXW72nSFwzFPQZbkrytfAfKCvgnh0OUW0ceskv1GkfTa53TbaR8JkEAzEaCD1Eyg2QwJtBACumJS59KMJMldznePWsg5a3YzdRGG3GXlo4vZi9+CA/BVs9vQkhrc8+lk8RTnS3ykS546qmtLMj2kbdVRpC25JdpH/Q0/vfZpmkICJBAUAs5qlA6Ss84HrSGBoBHA6FE8GjejR/rwqw902GcggWoJuPPLVza0S83ik9WWYeY+ArkrZ5idCT3jpRUcJbPDTVAJ5JV65N2tOT4b9F0kvQb69hmTAAmEMQE6SGF88pui69TZogmoczSwNH2L5HDluhZ9Imm88whkzH9C3PkZEhthyTNH6+JpzrMxHC16e3OWbMwxo0gD0X+9BiJiIAESCHcCdJDC/RPA/pPAPgLm4SBn2fQDvoeyr0pYpdhZEmgUgZyf3zX1T+vaWvrER5k0N8ElUOi2Rafaea0w10BvmhEJkEAYE6CDFMYnn10nAR8B27avRHpkSdomyeXoEVAwkEDgCWT98Lro6pBRLkseHqGvvQS+jYZrDN+auuT3uuxiBTDSey3UNIUESCCMCdBBCuOTz66TgB8B882pOke22yx963eISRIggUARyPruP0bVMR3j+C6SIRH8TamHo0jBPwtNbAHVk0A9CdBBqicwFieBUCOAb0zPQZ9O0x+1zOHoEVAwkEDTEchdOVPceXslEqNIdw5r33QNUXO9COg0u9VZZhTpNO81sV71WZgESCC0CLQkBym0yLM3JOAcApeqKTnLp4vYHk1SSOCABEr2bDFl2p50vfSbtKyS9P3rjxI34ARznJv9CRRu+dFkju0eb2Jugk/AbYv/u0jmmhh8q2gBCZBAsAjQQQoWebZLApUIBGcH35QOQMvnufMz3Pmr5yLJQAJ1I1CwaZEUrP+6lsJ44qzlaDgfyl78Br6MsKVn6ygZ3iE2nFE4qu8zU3Jlb7HbDaPO814bkWQgARIIRwJ0kMLxrLPPJLCPwHlIRuNBN8JTnIckAwnUjYBdWiS7P7pDtj44Yj/Z9shxUrj5h32KmKpEQEffdLEGzbx+cDuNKA4gkFvqkTk78iJgSjREr42IGEiABMKRAB2kcDzr7DMJ7CNgHgIKNn6zL4cpEiCBJieQv6F89O34TnFN3hYbqDuB+an5vsLm2ujbqS3mMRIggdAjQAcp9M4pe0QCdSJg2/YpKHh8afoWT8Gm75BkIAESaC4CWd++IrbHLYnRETKxb0JzNct2DkDg6135+sOx+jLm8d5r5AFq8DAJhDSBsO0cHaSwPfXsOAmI+YY0f/3XvA7ww0ACzUzAU1IgpXs2m1Yv6UcHyYBwyGbOjjzfNdFcIx1iFs0gARJoRgK+i0AzNsmmmp0AGySBKgTwzWhrZJmbf8EGTq8DCwYSaHYCeb/NMm0e1o4LNRgQDtks2Llvmp33WukQy2gGCZBAcxGgg9RcpNkOCTiLgDpHvYuSlkhx6m/Osqye1rA4CbRUAtmL3xJd7CLaZcldh3Roqd0IObtXZBTJ4j2F2q/e2Oi1EhEDCZBAOBGggxROZ5t9JYF9BMxNn4sz7APCFAkEg0DxzjWm2TN6tjFxlQ13g0RgfmrFqp7mWhkkM9gsCZBAkAjQQQoSeDZLAsEiYNv2ELR9nnjcdv76hUgykAAJBItA7oqPTdN946NkUIKuLm12uQkygXmp+VKGiyXM0N9E0msmkgyBJUBtJOBcAnSQnHtuaBkJNBUB/UbUyt+w0PL9FktTNUS9JEACtRPIWzVLPEU5YqHYzQe1x5bBCQSS80tlfmq+nhYVvWY6wSzaQAIk0EwEGu0gNZOdbIYESCBwBM5WVQUbOHqkHCgkEGwChUlLjQknd2llYm6cQWDevml25prpDKtoBQmQQHMQoIPUHJTZRkslEHJ227bdCZ06WmxbCrf9jCQDCZBAsAnk//qZMaF9TIR0jo00aW6CT+DHtEKxy804BtfOruVJbkmABMKBAB2kcDjL7CMJ7CNwFJIRRclLxZ27B0mG8CXAnjuFQD5Gc213qZlmd1Ff/iaSU87LzsIyWbrXrGanz0rHOMUu2kECJND0BPSPvulbYQskQAJOIXCkGlKUskIjCgmQgEMIlGXvNJacxGl2hkOjNwFSsDS9yKeJDpKPBGMSCAMCdJDC4CSziyTgR+BoTRelLNeIQgIk4BACxamrjSWDE7mSnQHhkM3SjAoHyVw7HWIWzQhzAux+0xOgg9T0jNkCCTiCgG3b+vd+ku0utTmC5IhTQiNIoIJAwdr5Jt0uOkJiXPqnKvznAALf7S6QMo+tryLpe0gRDjCJJpAACTQDAV6FmwFy9U0wlwSanYC+f5RQtO0Xyy418+qb3QA2SAIkUD2B8veQysx7SFcOTKy+EHObnUB+mUeW7C3Spb7j0fjxEAYSIIEwIEAHKQxOMrtIAl4C6iBJYdIv3t0mjKiaBEig3gTcubtNnVHduNy3AeGQzS/pFV8oneAQk2gGCZBAExOgg9TEgKmeBBxE4CS1pSh5mUYUEiCBBhJoqmpF2381qockxpiYG2cQ+C6twGcIR5B8JBiTQIgToIMU4ieY3SMBPwIneUoL7eIdq/yymCQBEnAKgbxVnxtT9D0kk+DGEQQW7ymUQnf5e0iOMKhpjaB2EiABEKCDBAgMJBDqBGzbHog+dtP3jxAzkAAJOJBA4ZYfxfa4zXtIl/bn7yE56RT9tKdQ30PqjGvpQU6yi7aQAAnUh0Ddy9JBqjsrliSBlkygfHod3z9qyeeQtocBAXfOLtPLcd11TQCTbBGbvvFRoj9ye++hHeWRkZ3lleO6yQen9JQ5Y3rLT2f0k/XnDTSiac3TY1pGy2odras6nNpZTrNz6pmhXSTQNAToIDUNV2ptQgJU3SACR2qtopSVGlFIgAQcSsD3juCh7WIdamG5WUMSouXy/ony1FFdZdH4vvLNuL7y2JFd5IYh7eSSfokyrke8HNspToYmxkjXuEiJjbCMaFrz9JiW0bJaR+uqDtWlOhWo8XcAABAASURBVFW3tiEO+ee3UMNIh5hEM0iABJqQAB2kJoRL1STgIAKHqC2lGUkaUaol4JK4fsdK4rFXSvtRf5JOZ/5dOl/4hHT7v/9I9z++Kz1vnCG9bpsjff7ytfS9+3vpe89P0u++JdJv0rJyQbrvXxdLnzsXSe/b50uvm2ZKjz++J12v+Ld0vuAx6Th+krQ75QZJGDFRWg06WaK7DBZX7H6jBNVaxszwIZC7cqbpbPsYZ/7kzvGdW8m/MTo07/Q+8tCIznJ+nzbSu3WUFJR5ZH5qvjy+eq9MWpYmNy3eKZd+u0PGzU+WY7/YKkM+2WRE05qnx7SMltU6Wld1qC7Vqbq1DW1L2zRQgrjZklvia91cS307jEmABEKTgCs0u8VekQAJVCEwzF2QaXuKcqtkh9euK7qVcU7anXqzdJn4pPS47kM4PF9J33t/hpOzRLpe9iKco9vhJP1e4g8/R1oPOU1ie4+UmK4HSVT73hLZprO44hLFiooTKyJKxPK7hCJtRUaLK6a1RLTuIJHtekp01yES1+dIaX3QKGkz4gJpe+J10mH8vdLloqelxzXvS587vhV1stTp6n7129JxwmRpffDpIq5I4b/wJFCUvFTE+x7Smb3aOAbCIIwY6SjPeyf3kLEYHVLDdPGCp9dkyMXfbJehMzbLNT+kynNrM+TtLdnyxfY8+SGtQNZmF8vOwjIpcttS5LZNWvP0mJbRslpH66oO1aU6Vbe2oW1pm9q22qB5wZCcUo9kFKMTIsOC0T7bJAESaF4Cfnf35m2YrZEACTQPAdu2u6KlDqV7kyzEYRNaDTpJOl/4uPS84WM4Igul372/SJ+7vjPOSdsT/iitBp8q0Z0GwuFpCz/H65DYbjybZou7NE3KirdJSeFvUpy3WAqz5kle+geSs/slydz+gOzd9idJ23ix7Fx9sqSsGAgZLDvXjJK0TVdKRvK9kr3zacnb87YUZM029UsK10BfsrjL9orHky+2rd9Ge8rPBRwrF5yumG4HS5vh50vn8/4FW38WHY3qdcvn0uWS5+BYXSvR3YaWl+c25AngywzTx5EdnDHNTh2TF4/tZt4xyixxy6sbs8zIkDozT63ZKz5nxhjdyI3qUp2qW0eatC1tU99RUhvUlkY20eDqm3NLLFTu4L2mIslAAn4EmAwpAnSQQup0sjMkUC2BQzQ31KfXRXcZIh3G/lV63jgDDsYvcISewQjQ7ySqQ19xxSaIuLxTlrxOUGnRJinMXiA5u56X9M1/NE5O0tJukrJ8kGxfeYjsWHU0HKDfya51Z8PxuQJO0a2SmfJ3lH8OztJ7qPs1HKh14inLgWRJScEqKcyaI7lpr0nWjodkb9JfZM+m35v6O1efCn1HyvYVQyVlWT9JXtpTkpZ0hXSW3evPh87npTj3Rzhmu+E8lenpEgujUZGJ3aXVgBOk3Sk3So+r38Fo01Lj7OnUvU5nTpHWcPJMYW5CioA7P8P0xwmLFqhDoo7JYIwgTduWI+PnJ8sDK/eIjgIZI5two21oW9qmtq02qC1qUxM2W6PqrXmlvmPmmurbYUwCJBB6BOggVT6n3COBUCQwTDuFESSNQkYiWreXtiddL93/8CZGhr6XHte8JwlHXiw6Fc7nDLlL90hNTlDqb8djFOgyjAj9U/IzPzNOTjDgFOV+Z2zYtf4c2b7yUDhP3WXHr4ebkaiCzE+ltGij2Bh1MrZZlnH2dOpe/OFnS+eJT4q+C9Xt9/+V+MPOEv4LDQJl3pXsusd5RzaD2K2x3eNFHROd9nbnkt1milxzm6NT9LRttUFtUZua2wZtz+89JHNN1TwKCZBAaBKggxSa55W9IgF/AubbztKMlr9AgzoBXS5+xiyC0Pv2+dLu5Oslpseh4oqOM/31uPOkOO8nOBeTzOjM9pXDHOEEGePqsSkr2WlGovZsvlZSfztBkjHqlLSkM/pyieTsfgV9/FncZelGo74LFdvzcOl01j+k772/SI8/viuJx11ljnHTMgmUZqQYwzvEBN9BOqNn+UIiC3bmGZuCufHZ4LOpuW3ZwhGk5kbO9kggaAToIAUNPRsmgWYjYL7tLMtIbrYGA9lQZHwn0elkvf/8pagT0GrgSWYRBBELIyvFUlq4TnLSXpXU1SdKyvL+smvdWXAu/iOh+K8w+yvJTLkffTxTtq842DiB2TufxCjTFnTXFssVIdFdD5L2v7vVTMfref10aT/6zxKZ0EVC/l8IdbA0fZPpTZuo4N+iD24bY2xx0iZYNm3N1XcHDQlzTTUpbkiABEKSQPCvviGJlZ0iAUcRMDfzljbFLmHEBWZ57V63zhKdThbRqh2g2uIu2SH5GTNlz+ZrMLLSC47RyZKZfB8cpQ04Hn4ha8e/JPW3Y+EsdZHM7VOkpOA3EdstYlkS1bGfJB7zf9Lr1tmQL4yDqSNuwn+OJlCcusbYFxNhmdgJm9HdykeSgmlLsG3wG0Ey19TmZMG2SIAEmpcAHaTm5c3WSKBZCdi23RsNJpRl7cBoS/nL/9h3bIhs11M6nTNVdNnrDuMnmeW19X0inTpXmDVXdq09Q7b/OlzSt1wjBZnlvxfj2M4EwbCcXS/KzjW/E11sIjNlkhTn/YLzXmwsiUzoJjpFsfsf3pTety+QdqfdavK5cR6BkrSNxih1j/SHVc1OkDe3H9xeHj+yi3QLwntR2qa2rTYEE0OZx5aU/FI1IcF7bdU0hQRIoHEEHFmbDpIjTwuNIoGAETDfdJZmOHt6XcJRl0iPa96XXjfOkPhDJoguey3iwajQejMqolPn0jb9nxTnLwkYmFBXlLP7P7Jr3RlmlC0j6W4pzlsMZ6nAdNsscHH8VeWO6Ol3mzxunEXA9pR/oXF4uxhHGLYhp0Qm9k2Q2WN6y/2Hd5KhiU1vl7ahbWmb2rbaEGwYHEUK9hlg+yTQPAToIDUP59BvhT10KoFD1DCnTq8zo0V3fCMd8JAe3WWwiOUyq8nlZ3wsqb+dJKmrTxIdFRH+axSB3D1vwFk6G85SX9m77XY4nuuMPnVE1Tntc+e30vGM+00eN84gYJeUO7MHJTrjt5BuWrxTPtyWI+2iI+SaQW1lDhylD07pKX8+uIMc2ykuYNBUl+pU3dqGtqVtattqQ8AaaqAiv/eQzLW1gWpYjQRIwOEE6CA5/ATRPBJoJIH2Wt+dv1cjx0inM/8ufe/6vny0KLaN6DszJQUrZW/SnZKyYrCkb7lBdHlrpxgcSnbkpb8Lx/NkSdt4mZTkL0PXbHHFxEubI86Tvnd/L53OeVBckdHIZwgmAXdBlml+YEKUiYO92YgRpLuW7JZLv90hc3eUr2inzoxOe1NnZu25A+TV47vLrUPbyxX9E0VXmju+cysz0qRT5GIjLFHRtI4M6TEto2W1jtZVHapLdapu7bO2pW1q22qD5gVT9hS5fc2ba6tvhzEJkEBoEaCDFFrnk70hgaoEWmuGp7RQo6BLx/H3SZ+7Fkn84eeIFR0ntqdI8jOmS8rKw2TnmjGSt+etoNsYLgbo70PtXDtOVPS3mGy7TKyoODit46U3RvU6X/CYuFrpwhjhQsRZ/XTn7TEGNcM7SKadum5+SCuQ637cKafPS5L7lqXJx0m5kpxfKq0iXTKme2u5c1gHeXBEZ3nx2G7y3sk9zEjT4jP6yfrzBhrRtI4M6TEto2W1jtZVHapLdapubUPb0jbral9Tlyt0e3xNmGurb4cxCZBAaBGggxRa55O9IYGqBFpphl1apFHQpMPpd0ofPHS3GXGhuKJbwzEqFv0R1GQzWnSjeMrKHwaDZmAYN1ySv1x2rz9fUlcdJ7oQhu0pFisyRlofNEp63zZHulzyrES26xXGhILTdU9xvmlYnQaTCPLm0CrvQq3HiNI7W7Llz7/skpNmb5NT5mwTHeV5eX2mvL81W+ZglGnxnkJZm10suwrLpMhtG9G05ukxLaNltY7WVR2qS3Wqbm3Dv9tVbfA/1lzpgjLb15S5tvp2GDuVAO0igYYRcDWsGmuRAAm0EALmW067JDgjSO1H3S66Il3CUZeJK7aN2HaJFGTNlu2/DpM9m68VwQhSC+EY8maWlSSJLoSxHU5r/t6PxOPJF/0R2lYDTpReN3wsXa94BY5Sz5Dn4JQO+hykuAjLESYdaIntbXml5h2lh1ely1+Xpsn1GGW6+JvtMm5+shzzxVYZ8skmI5rWPD2mZbSs1vlwW46ojto6eyAbaqsbqGMFHEEKFErqIQFHE2gRDpKjCdI4EnA2AfMtp6eseUeQ2p16s/T+85eSeOyV4opLhGNUJoXZ82XHryNlz6bfY8Qox9nUwtg6j6dQ0rfeJCnL+oku7uApyxJxRUhcn6Ok53UfSYex94Qxnebruqe4/D0fp/wWkr4XpEtt6ztEzUehvCVtU9tWG8pzgrct4ghS8OCzZRJoRgJ0kJoRNpsigWoINHWWcZCaawQpbsAJ0uvmz6TtCX+UiFbtRBdfKMpZKKm/HS9pGy8Xd+nupu4v9QeQgC4PnoIRpZydT4vHnSVWZLQkHHmROcetBp0UwJaoqioBT1GuyYpxOeM2rUts61LbuuS2Lr2tCy0YA5two21oW9qmtq02NGFzdVLtN4Jkrq11qsRCJEACLY6AM668LQ4bDSaBFkOgfIpdMyzS0PnCx6Xrxc9KZNsegGOLvvifuvoU2b3hIikr3oY8hpZKIHPHQ5KyfLAUZX+FLtjmHHeZ+LR0mfgk9msLPNZQAp6iHFM12iFT7HSJbZ0Gp0tu69LbutCCrjinS3L7VpwzBjdyo7pUp+rWNrQtbVPbVhsaqb7R1QvKuEhDoyFSAQm0AAJ0kFrASaKJJNAIAuZbTk8TLtKQMGKi6HS61kN+J2JZxhlK2/h/5sX/0qINwn+hQ2D3xkskfctNGAncJXquWw0+tfwds6MvF/4LLAFPUbZRGGWZKOgbXWJbF1LQJbd16W01SJ0Znfamzowu0a1LdeuS3bp0ty7hrUt56yiQTpHTJb5VNK15ekzLaFmto3VVh+pSnapb29C2tE1tW23QvGBKodtvkYZgGsK2SYAEmpQAHaQmxUvlJBB0Ak02gqSr0XW78lXpMP5eM53O9hRIzq4XZMeqo6Uwe17QO04DmoaALsu+feVhoj/mq1Mo9R2zDmPukO5/eFMi23RumkbDUKs7P9P0OtLlEA/JWCOiS27r0tu6BLcuxa1LcuvS3Lrani7VrUt269LduoS3LuWto0C6tHfILPPNESTvJ4FRqBMI9/7RQQr3TwD7H+oEmmQEySzC8Kd5EttrhOGn0+m2rzhEMrf/w+xzE/oE0rfcILs3TJTSoi2mszE9DpWeN30quqS7yeCmUQTcBeUOUgRGZRulKECVqy6xrUtw61LcuiS3Ls2tS3TrKI8u2a1Ld+sS3rqUty7prUt7h8oy3xxBCtAHimpIwOEE6CA5/AQ1zjzWJgExDpIdoHeQorseJD2u+9AswmBFx4m7ZIekb7nRTKeC7FAKAAAQAElEQVTzeMpX3SLz8CGgjnHqb8dKbtpr4vv9JF3SXR2luH7Hhg+IJuipz0FyygDSgZbY1iW69T0hXbJbl+7WJbx1KW9d0luX9g6ZZb73jSCZa2sTnHqqJAEScAABOkgOOAk0gQSakED5FLsA/A5Sh3H3Sver3pLoTgPFtkvs3D1vyvZfh4tOuWpC+2tWzSOOIZCRfK+krjlZSgpWGZui2vWSrpc+L50veNTsc1N/Ap78DFPJKRPs9L0gXWpb3yEyhjXjRtvUttWGZmy22qYK9r2DZK6t1RZiJgmQQIsnQAepxZ9CdoAEaiXgfb6qeLG41sI1HdR3jRJGThTLFSnF+UslddUJVkbSXTUVZ34YEigr2io714ySrNRHxOPGaKLlktYHjZae108PQxqN77KI909XnPFPl9jWpbZ1yW1delsXWmhqy7QNbUvb1LbVhqZu84D6911KnXWCDmg4C5AACdSHAB2k+tBiWRJoeQTML8RakTENsjy68yDpdeus8neNbLetD7+71o6XspKkBuljpdAnkJ36hKSsPFiKc38wnY3q2M+sdBfba7jZ56ZuBCK8C1549j2Q161iE5XSJbY/3JYjuuS2Lr2tiy/oinO6JLdvxblANK26VKfq1ja0LW1T21YbAtFGY3T4/XCvubY2RlcY12XXScDxBOggOf4U0UASaBSBYq1tRUZrVC9JOOpSM6UuMqGreMqy7LRNl1v68FsvJSwcngQ8RbJr/bmSl/6u6b+udNf1ilek7YnXmH1uDkwgsk0HU8hjO8ND0iW2dREGXXJbl95W49SZ0Wlv6sysPXeAvHp8d9Elu3Xpbl3CW5fy1lEgnSKnS3yraFrz9JiW0bJaR+uqDtWlOlW3tqFtaZvattqgecEUPwfJXFuDaQvbJgESaDoCDXeQms4maiYBEggcAfMtp1XPEaROZz8gHU6/S7ReadFGSVkx2CrM/ipwVlFTWBDYu+12yUyZou+smemZ7U65STqf/0hY9L2xnXS17mRUlNkmcszmh7QCCedlvmNcFTPrzLXVMSeGhpAACQSUAB2kgOKkslAhEEL9MDdxK6LuI0jdr35b4g89wyAozP5SUn87waS5IYGGEMjZ/aK+s4ZRyPJFB1oPHSPd/1g+stQQfeFSJ6J1e9PVEqfMsTPW7NsEY5nvfa0HL+U3gmSurcGzhC2TAAk0JQE6SE1Jl7pJIPgEzE1cR4IOZEps75HS+/b5EtPtYFM0K/VRSdt4qUlzE1IEmr0z+s5ayoqDREcjtfGYrgdJ7z/N0ySlBgIRrdqaI8X7Vk0z+07dNMcy307oO0eQnHAWaAMJND0BOkhNz5gtkEAwCZh58tYB3kHSd0O6XvaiRLTuIGK7MWp0kmSnPh5Mu9l2CBLQ0cgi71TNiPiO0vevi0Owl4HpUkRcolFU7PaYmJu6EmjacjERFY9N5tratK1ROwmQQLAIVPylB8sAtksCJNCkBLwjSDVPsetw+t2i74ZYEVHiLkuXpKXd8E3/+iY1isrDl8DujZdIRtLdAGCLOu79Ji0T/qgscFQJrtgEk+P3uztmn5vgEuAUu+DyD/vWCaDZCNBBajbUbIgEgkIgT1v1PWxp2l86jp8kCUddYrKKcr+X7SvKp9eZDG5IoIkI5O55Q5KWdBHbU/4lvI5etjvlxiZqrWWqdcXGG8MLyjiCZEA4ZNMmquKxyVxbHWIWzSABEggwgYq/9ADrpbqaCfAICTQngV3aWESb8hWxNO2TTmf9Q9qMuMDsFuV8K7vXn2fS3JBAcxFIXtZLyorLf1Or7YnXSpeLn22uph3fjhVT7iDl0UFy1LnqFBvhs2e3L8GYBEgg9AjQQQq9c8oekYA/AeMgRXp/dNJ3oNO5D0r8YWeZ3aKcr2X3hgtNuvEbaiCB+hHYseooyd/7kanUauCJdJIMCRFXdCuTyinlCJIB4ZBNp5hInyV0kHwkGJNACBKggxSCJ5VdIgE/AuYmHhG/bwSp8/mPSvyw8aZIYfZ8OEcXmzQ3JBAsAulbbzK/l6Ttq5PU6ZypmnSeNKNFrqg401pOCR0kA8Ihm44cQXLImaAZJNC0BOggNS1faieBYBNIUwMivVPsulz4uLQeOlqzpDBrjqRtvNykuSGBYBPQ30vKSn3EmBF/yATpcPqdJh2uGysy1nQ9s8RtYm6cQaBjTOhOsXMGYVpBAs4gQAfJGeeBVpBAUxEwDlJEm87S5aKnpNWQ35l2CjI/lbRNV5o0NyTgFALZqU9Izs7y95ASjrpM2o++wymmNbsdusKfNppZTAdJOThFOsVyip1TzgXtIIF6EKh3UTpI9UbGCiTQoggYBymqXS9pNegUY3he+nuyZ/O1Js0NCTiNQOaOqZKb9roxK/GYy8PWSXJ5F2lYlmFW6jc8uAk+Ab8RJPN+Z/AtogUkQAJNQYAOUlNQpc6mIUCtDSGwRytZUeXTdfTBc++2P2kWhQQcSyAj+R7Jz/jY2BeOTlJ0p4EiliX675f0Qo2CJmuyypdiP7RdTNBs8DXss8Fnky+/OePe8VG+5sz7nb4dxiRAAqFFwBVa3WFvSIAEqhA4ybefvetZ0QdP3z5jZxGgNZUJpG+5QQqzF5jMcHOS4gYcZ/rthN9A+mJ7nrFldLfyZcfNTpA2Pht8NjW3GeocRbvKHVe0fTKEgQRIIEQJ0EEK0RPLbpGAbdv9QeE9iOxNuluytnNlMGVBaTkE0jZeJsV5PxmDw8lJiulxqOlzWpHbxMHczE3Nkw05JXL7we3l8SO7SLe4indw6mNWo8pqm9q22qC2qE2NUtjAymO7V3ISP/ReYxuojdVIgAScTIAOkpPPDm0jgQYSwI07GlU3QyRrx8OSt+cNTVJIoMUR2LXuLCkpXG3sDhcnKbrjANPfLXklJg7mZiOco5sW7xR1TCb2TZDZY3rL/Yd3kqGJTT/lTtvQtrRNbVttUFvUpmAwObZT+dLrm/IrZtdt9l5rg2EO23QMARoSigToIIXiWWWfSEBkoeCfvseRvfMppBhIoOUS2Ln6NCkr3mY6kHj0pdJ66BiTDtVNREJn07UVe4tNHOyNOiTqmHy4LUfaRUfINYPayhw4Sh+c0lP+fHAH8TkOgbBTdalO1a1taFvapratNqgtgWinITqGJOj3TiJLsrfK9xkbfSrMtda3w5gESCA0CNBB8p5HRiQQKgTwjeaT6MtxJYVrRN/jQJqBBFo8gR2rjhZ32V4RyyUdx98n4mr+qV7STP9cUa1MSz/sKTCxEzbqmNy1ZLdc+u0Ombuj/L0kdWZuP7i9qDOz9twB8urx3eXWoe3liv6JckbPeDm+cysz0qRT5GIjLFHRtI4M6TEto2W1jtZVHapLdapu7be2pW1q22qD5gVLuninF367d708uvlz2VxgFgk9znvNDZZZbJcESKAJCNBBagKoVEkCwSKAG/V1aPvPYrtl9/rzkDSBGxIICQLq8Nt2mbjiEqX7VW+FRJ+qdiKm+zBxygp2Us2/H9IK5Lofd8rp85LkvmVp8nFSriTnl0qrSJeM6d5a7hzWQR4c0VlePLabvHdyDzPStPiMfrL+vIFGNK0jQ3pMy2hZraN1VYfqUp2qW9vQtrTNakxp1qyeraJEF2jw2Lasyk2RjNJ8eWTT55LvNqN8f/Zee5vVJjZGAiTQdARcTaeamkmABJqTAG7QE9DeKxDZte4M8ZRlapJCAiFDoCjnG8ne+bTpT0zXg6TTmX8XEbMbMpu4fseYvhSUeUzs1M36nBJ5Z0u2/PmXXXLS7G1yypxtoqM8L6/PlPe3ZsscjDIt3lMoa7OLZVdhmRS5bSOa1jw9pmW0rNbRuqpDdalO1a1tOKX/p/dobUzJKiswsW7W5qUaJ0nTkFe812AkGUiABFo6ATpILf0M0n4SAAHcmA9D9AVE0rfeJMX5yzRJIYGQI5Cd+qgUZM02/Yo/7GyJP/QMkw6VTUx356xgVx+m2/JKRd8TenhVuvx1aZpcj1Gmi7/ZLuPmJ8sxX2yVIZ9sMqJpzdNjWkbLah2tqzrq02Zzlj2uU/kCDVvLp9VVNP313rXy4rby5eiR+YX3WoxkgALVkAAJBIUAHaSgYGejJBA4Arght4e2lyGSlfqY5O/9SJMUEghZAns2/V5KC9eJTkXrMPavtiu6/Nt9CYF/UR37mV44YQU7Ywg3hoC+N6WJlTnJGlWS91IXy/Sdv/jyXvZek337jEmABGog4ORsOkhOPju0jQTqRuAlFDtOHaNsOEhIM5BAyBPYtXasmUbqiom3uv3+9ZDpb2R8J9MXp6xgZ4zhRrp4F2j4ei8c82p4PL11rm9lO/2VX70mV1OKWSRAAi2FAB2klnKmHGsnDQsmAXxT+QTav0in1GWkTEKSgQTCg4DHUyjp224TXZAkuvMg6XTO1JDouBVdPpXLSSvYhQTYRnSiK5wjXaChxFMm2wr21KjpiS2zfSvbXeS9NtdYlgdIgAScTYAOkrPPD60jgRoJ4Ab8fzj4F9uTW5aZfJ/5Nh37DIEkQF2OJlCYNVdydr1gbIw/ZLy0OeJck26pmzZHnGdMt7H9Jb0QWwYnEBjfI96Ysack18Q1bfaU5MgTm2dLobvEjTJ/8V6jkWQgARJoaQToILW0M0Z7SQAEcOPtgmgSRDKSJ0fqCJKmKSQQbgQyd0yVwuz56LYl7cfcIa5W7ZBumSH+sLOM4dvzS03c1BvqrxuBEzqXj+ptzt99wAq6BPjTW+dGeAtO8l6rvbuMSIAEWgoBOkgt5UzRThKoTGAydofkZ8yQvPT3kGQggfAlkLbxcikt2ii6WEPXS55rsSB06XI1/qtd+RpRHEJgaNsYY8nSnG0mPtBmVtpK+TJ9jRYbgo1eqxExNDMBNkcCjSJAB6lR+FiZBJqfAL6R1K+Zb/G4cz3ZO59qfgPYIgk4kEDapv8T2y6RmG4HS+Jxv3eghbWbFNPjMLGiYk2h/27MMjE3ziDQPS5KbPxfWMMCDdVZ+db27/RHZPXHrG7xXrOrK8Y8EiABhxJwtoPkUGg0iwSCRQA3Wn2CMt9IZu980lVauDZYprBdEnAUgbKiLVKQ8bGxqe0JV9sm0YI2CSMnGmvzSj2yNY9T7AwMB2wu7ZcoLktkT0muZJTk1dmiLQVp8ub273zPWJO91+4612dBEiCB4BLw/fEG1wq2TgJhSKCBXdb3jo4uyllU8XJ6A/WwGgmEHIH0rbeJu3SPuGLaWF0ufrZF9S+u79HG3pWZRSbmxhkELumXYAxZnp1k4vps3tvxoyzN3qpV9OTqtVvTFBIggRZAgA5SCzhJNJEElAC+gTwZsXf0iFPrwILBuQSCZlnWjn+ZtlsNOEFaH/Q7k3b6xhXdSiLadDRmfppc91EKU4GbJiVwsPf9o892L29QO29t/95XT0eRTvbtMCYBEnA2ATpIzj4/tI4E/AmYbyBzdj0nRbnf+eczTQIk4CWQl/4/KclfIWJZZlU7aQH/Eo/7xzmTMwAAEABJREFUA6y0xG3b8sG2bKQZnEBAl/fW3z/KKSuUlTnJfibVPbkse5u8s+MHXwVzDfftMCYBEnAuATpIzj03tIwEKghg9OhO7JxeUrBasnc+jSQDCZBATQR2b7hQbLtMIhO6Sccz7q+pmGPyWw06ydiyje8eGQ5O2VzRP9GYsjp3h4kbuvkfRpE2lS8Rfrr3Wt5QVaxHAk1PgC0YAnSQDAZuSMC5BHBDPQzWVUyt87hr/7FClGUggbAm4HHniI4kKYT4Q8+U6E4DNelYierQz9j2fRp/HNaAcMhmeIdYY8ncPatM3NBNvrtY3tpeMeqvU+30mt5QdaxHAiTQDAToIDUD5CA0wSZDi4A6R4l56e9IQebM0OoZexNyBCKiOklM/LES3/Fyadvjr9Ku1z+kfZ/HpGO/F6XTgDek8+APpOtBn0m3g7+U7of8KD0PWym9hm+U3iN3GNG05ukxLaNltY7WVR2qS3Wq7viOV0hsm+MkIqrLfhwzkv4q7rJ0sSKipNPZD+x33CkZ8YedKVZktDHnnS3ZJuYm+ARO7NxKWke6pNBTKl+mr260QV/vXSuf716hehKx0Ws6IgYSIAGnEqCD5NQzQ7tIAAQwenQNoonu0t1uTq0DCRO4CTYBy9VaolsdJq3bnyeJ3e80zk+3oXPh6GySnoevhgM0Uzr0fUoSu90hCV1ulDadfi+tO1wordpNkLiE0+BAHYP6h0pU7ACJiO4mrohEsawoI5rWPD0W3epQU1braF3VobpUp+ru0PdJ6TLkU7S5SnqP2Aqna4F07P9v45i17jBRMlP+YVBFdx0ibU/UPyWz66hN66GnG3syi92yLrvYpLkJPoH/G5hojNhcPjXOpBu7+d+O72VvSZ4beiZ6r+1IMpAACTiRAB0kJ54V2kQCIIAbaFdE5pvG7NQnIsqK67/MLOozkECjCcR3ulK6DJ4OB2gjZJOfM/KKtO1+t3F+olsPh6NjlkTOR4PLIO9B1EO5C/FNEP311gsRj4ecDBkJOQjSC9IeEuMVTWueHtMyWlbraF3VobpUp+rWNrSt/H1O27nGMevY7wU4bs9BZXlIPPbK8oTDtjHdDzEW/ZrldY7MHjfBJnBUhzhjwkKM/JhEADapRZnyxvZFEV5Vk73XeO8uIxIgAScRoIPkpLNBW0igMgFd2qpPYfY8yd3zRuUj3COBJiQQ3+n/pPPA/0nPI9ZInyPTpEOfxyU24SQ4QImQBF/LW5GYA3kGok7LaMS9LMuKh4yEXAaZAnkc8hLkLch0yBzIIsgyyHrIdkgmpMQrmtY8PaZltKzW0bqqQ3WpTtWtbWhb8do2RG1QW9QmtU1tRLaIKyZe2p12q0k7ZZMw4gKJaNXWmDMzme8WGhAO2BzWPkY6xERIme2WD1J/CqhFM3YtlR8yN6rOPtjoNR5R+AT2lARaCgE6SC3lTNHOsCKAbxb160tz88xL1y/JndH9LoOnmQdmfWg+kOjUJ2dYTSsORKDcIXpLeh62Aud3NxyiJySu7ViJiCz/bR63p1QKS7N8au5HIgbOTH/IeMjtEHVavkS8HceCErRtiNqgtqhNalt/GKMjU1MRS1zfozRyjLQZMdHYklZUJh8l5Zg0N8EncGX/cqc1pTCjSYyZlbbSp/cP3mu9b58xCZCAQwg0wEFyiOU0gwRCm4BOJRpSlPu9FGR+4ZiexiacUmdb9OV5EUv4z3kEXJEJ0q7XP6XHob9I75E7vQ7ROImI7g5jLSl1F0hazjpZlvyuvP/LVfLNBjhMUeahUUd2psIRKUHBFhG8tj4AY1frdLY2h5+NZPBDdOdBoqKWfJbC0SPl4BQ5oXMrY4p3pMekA7n5Zu86WZ5tpkwPgV691iNiIAEScBIBOkhOOhu0JfgEnGOBd/ToXedY5GdJ0pIukrSkc43iV5RJBxFI7Ha7dB/2jfQ8fL0kdLlBImP6iGW5pKg0W1KzVsrPW1+T/y2+RF7+ZrR8sORq+X7T87Ind70c3P0s8f5TR8ObbDmR10l6TS2OP+I8jYIu7U65UcSypNhtyz9Xpgv/OYPAwYkx0q1VpNj4P23nz01m1BdpZkU71W+u9ZqgkAAJOIcAHSTnnAtaQgKGgG3blyJxTEn+csnfOw1JBhJoOAGdPtf1oC8wUrTdbtvjPomKG4rn8gjJL94ja1I/Mw7RfxaNl+nLbpSf4CBlFSRXamxotzOka8IwzdttWda/NdFCRR2kTbE9D5f4Q88Iehfi+h5jbFicXmBibpxBYNLhHcWCKTq9bm9JHlJNE/S3ldbmparyY7zXfE1TSIAEHEKADpJDTgTNIAE/AuYbRSe9e+RnG5MtgIC+P9R50HvSa/gWM30uJv4osaxoq6gsRzbv+UY+WX6zvP79OfLluoclqyCl1h4d3O1M3/EWOXrkMx7OXQ7Sr0OkTZBHkdqdeotY0XEYoxB5bm2mmkRpPIFGa+iBkaNjO+rrnxLwxRmqM87/XaTqjjOPBEggeAToIAWPPVsmgf0I4JvECcg8vbRog+Ttdc7iDLCJoQUQaNfzful5xGqzAl1c4ihxRcRLqbtQUjKXytzf7pf/fDtOZq26V7ZnLq9Tb4Z0HSvd2x6uZTOw0REYRC06aB+2x/YeIfHDxgWtI/GHTjBtb8ktkV/SC02am+AT+OfwzhLpsmR3cbbM3K2rxzetTeogJRWa6ZWne6/9TdsgtbdgAjS9uQnQQWpu4myPBGonUDF6ZHv4uyi1o+JRH4H2vf8lvY7YIAldb5WIyE7i9pSZRRa+3fC0vPzNKJmx/FbZkPal1PffsG4V7x79CyMwRfWt77Ty6EMabFInSeKDNIrU+qDfSWSC/sSZyLtbsmEOgxMIJES75OQu5YszfNoMzpH2uQR/p1/4rWineRQSIAFnEKCD1IzngU2RQG0E8A3i8Tg+saxkh+SlO3NxBtjH4BgCLunQ9znRaXRtOl8trsi2ZrRo3a7Z8uLCk80iCyu3f9hgawd1GS092o3Q+rrEmpmapjshINqX9Li+R0nroWOavTsJx/yfaTOrxC2vbqxYOt3kcRM8Ag+P6CLRLksyS/Plf9u/bzZDZu1eIWnFOvtTJnrvAc3WNhsiARKomQAdpJrZ8AgJNDcBM3qUD+fIU9bi3ktoblZh254rsqN0GvCa9B6xTeI7Xmym0ZWU5cvq1JlmtGj+msC8KuQ3evQkRl72hgpw9EVXoXhN+9PmiHM1ajaJiO8gutS4NrhgZ75GFIcQGN2ttbFk9p5fTdxcm+yyQvkijSvaNRdvtkMCdSVAB6mupFiOBJqQAL45HCZiX6WOUV463z1qQtQtVnVk7ADpPOhd6Xn4CmnV7iyxXLFSXJYrq3Z8LK98O0a+WvevgPVtQKdTpVf7o1SfTqv7ryZCTHQUKS+u/3HSashpdehaYIq0P+1POG8RUmbb8tCvIeNzBgZOELU8cVQXiY2wJK+sSF7aVv+pqI01Xd9FyoGjZItcVX4vaKxG1icBEmgsATpIjSXI+iQQGAIYPbIidWGGspLtgdFYDy1dBk+TPkemHVB8KvscubvWsnUtV5c2fWW6DPnUpzasYpcrXroM+US6D/tO4hJH62p05neLVqR8IP/+dqwsXP94wHkM2/e7Ry9YlpUU8AaCrNCyrA0wwYwiJQw/H8nmCa0Gn2waWpFRJHuLy0yam+ATGNcj3hjx1d61Jm7uza7ibFEnyRKJRNu4F2DbnIFtkQAJ7EfAtV8OM0iABJqVAL4x7Cl22TW2XSLBGj2KTTilWfvckMZi2xzXkGotuk67nn+Tnkf8JrFtToBjFCGFJZmyLOlt0d8tWrTxmSbpW7+OJ0qfDoa1Gw2E4ugRumWCOkhlcQNOkFaDTjYZTblp97vbxBWbYJr493pOoTUgHLB5YHgniY90SZGnVB7b/EXQLFIHqdR2i9v24F5g9wyaIWyYBEKMQEO7QwepoeRYjwQCR+ACsSLbqnNUWrg+cFoboClpSRdJWtK5RvGpTApSORF8xyqh/08d1u6H/CgJXW8Ry9XKLL6wZNub8up3Z8j3m19sUgCDOo/y6X/VsqzVvp1Qi9G3VeiTOknS+uDTkWza4BupWpNVLHNT+f5R09Kuu/ZzerUxhb/P2GjiYG22Fuwxo0gRlqstbLgAwkACJBBEAq4gts2mSaCOBEK+2Bnaw8KsORpRwpxAp4FvSpdBH0hU7ABDYkfWcnn9+7Pkxy2vmP2m3ERHtpbe7Y/2NTHTlwjh2PQxrt+x4oopf0m/Kfra8Yy/iY4e2VA+9VfzuzdIMQSbwL2HdpTE6AjRkZsnt8wKtjnyXUbFF2TmnhB0g2gACYQxATpIYXzy2fXgE7BtexisGFNWvFUKs5v/5WC0zRBsAt72E7reJL2OWC+t2o4XsVxSUJIhX619WD5edrOUlBVIc/xT5yguup02tQWbcPDYtY9bIlq3F12wAX0OfHBFSvywcUbvj3sK5Pu05jmXpkFuaiUwsW/5lMelWVslp0zXI6m1eJMfXJy5WbYXZWg7Y7z3Bk1TSIAEgkDAFYQ22SQJkMA+AuabQjpH+4CEWyoqdrB0O3iBtOs5RVyR7cS2PbJx9wJ57bszZfXOz5oVR+/2x/jam2NZlse3E6qxt4/qJDWZg9T5vIfFioqVUo8tdy/ZHaooa+yXUw/ou0cdYiLEY9vy/Lb5jjHzJzhJXmPMvcGbZkQCJNDMBOggNTNwNkcCVQiYmyAdpCpUwmS3Q9+npduwryW61WGmx5kFSfLx8ltkzuq/mf3m3ES4onRxBp9TNLc52w5yW6avrQYcb1sRUQE1JbJtD2k1qHwBFH3vKCWfK9cFFHADlXWNi5SL+yaa2j9lbZakQucsub44a5OxCxtzb0DM4FwCtCyECdBBCuGTy645m4Bt2yNh4cmcXgcKYRZad7hIeh62UuI7XiaWFSVl7iJZlvyuvL34UknNWhEUGr3aHy3xMZ30npAMA8yoCuJwCNrX5Ig2Xay4/scGtL8dz7hfrIhIyS/zyM2LdwZUN5U1nMALx3aVmAhL8vB3d/fa9xuuqAlq+k2zO9l7j2iCVqiSBEjgQAT0ZnigMqF9nL0jgeARMN8QcvQoeCcgGC13HTJDOvZ7XiKiu5nmU7N/lf/+cJ58v+l5sx+sTZ/2labXlQTLjuZu17Is7as6SRLX//iANR/ba7jE9TnS6Ju2LcfE3ASfwOX9E+XIDnHGkA9SF5vYaRtOs3PaGaE94UiADlI4nnX22SkEmtxBqn9HdZ2tutQKTLminG+lOO8nNBgYfVDk2BAR1UV6HLZUYtqUP4QXlmbJNxuekOlLb5Ci0uyg292v44nFXiPMlDNvOlwi0+e4gScGbA5c+zF3iFguSS92y99X7BH+cwaBPx/cwRiypSBN3kj5zqSdtuE0O6edEdoTjgToIIXjWWefg07Atm19Sj7aadPr+hyZJrWJD1xtZfRYdeW6D/vGl10R795woexad1bFftWEjrT469rnULwAABAASURBVKt6vKXst+n8R+lx6M8SGd3LmJy0d7G8umiC/Lp9utkP9kan17WJ7RoDO1IhZjQFsdNDIO3TPqdGte0RqUt+N1Zx66FjJKbbwUbNqxszTcxN8Ak8fXRX6RQbIW7bI49s/iL4BtVggd80u6O994oaSjKbBEigqQjQQWoqstRLArUTcNTokY7k1G5u44/aeCipv5Z9PwxbnLe4/tUdUKNDv+elfe+HMZgQJzb+/7p9msxc+RcHWLbPhN7tK377SFevC7t1qC3L0j6rkySBeA+p/Wm3GLhJeaXy0jo6SAZGkDeHtIuRs3rFGyu+3rtW1uTuMGmnbn7K3OwzzdwrfDuMSYAEmocAHaTm4cxWSKAqAXPTc8r7R7sxkpO0pLMcSHydaEi5nWtO81WXyJh+or/703ngW9L9kB+k94gk6TV8g3Q7+Gvp2O9Fie94ubgi2kr61psrbNq17uyK+i0l0W3oPInvcJExt8xTLF+ve0S+2fCU2XfSpk+HY31zHM1UMyfZ1oy2mL439j2kTudMlch2veAKizy62jmrozUjR0c29djILhJpWZJZmi//2PCJI230N2oxV7Pzx8F0qBFoAf2hg9QCThJNDC0Ctm3/Dj063GnT62BTkwf9nR9d2rrHoT+Z3/2JaztOomIHiuWKMw5RdKth0rrDhdKh71PS47BfjBPV5EY1UQM9D18t0a2PMNrzi/fKSwtPk9WpM82+kzbd2x4uHVr316G6NNhlRlEQh2PQvqdFdx4ousBCQwC0HnKaxA8bb6rO2ZEnn6fkmjQ3wSVw80Ht5OC2OoNU5I3ti4JrTB1b95tmd7j3nlHHmixGAiQQCAJ0kAJBMTx1sNcNJ+Co0aOGd6N+NSNjeku3oXMxOnSZqVicv1Sydz4jaZv+T7avGCo7Vh0j6VtulNy016WsOBkOU6JxojoPegcOVKyp0xI2kbH9pPfIHRIR1cmYuyd3g7z+fc3vWZlCQdz0rrx6XU4QTQlq05Zlad/VSZK4/sc1yJYO4+4VsSzZVVgmN/zIZb3FIf+uH9zOWKLT6j7eucSkW8KGq9m1hLNEG0OVAB2kUD2z7JeTCYS8g1SU8434vzOkS1p3HTpHImP6irt0t+zZcq3sWjtesnY8KIVZc8VdthdO0VbJz5guGcn3wFk6UrJSHzXnMC5xjHQe+I5JN9+mYS3ptMEeh/yEZ+Qoo2BN6mfy/i9/MGmnbvwcJDPFzKl2NpNdhkFDHKQuFz8rEfEdxWOL3L9cB+OayWI2UyuBV0/oLonREVLiKZMpG50/tc6/M4s5zc4fB9Mk0KwE6CA1K242Fu4EbNseAwZDyopTSp3y/hHsCXjYvWGi+L8zpO8aRUR2lILMmXB+jpWCjE8P2GZ26uMoO1JKC9dLbMJJ0q7XAwesE8wCnQf+T9r1nGJMsG2PfLL8Zvly3cNm36mbxLie0iVhqJqXh40ZPUEczkEZ5MV0HyZR7XrVmUPCiAuk1cATTfnPt+fKvNR8k3bsJkwMO7lraxkF0e7OTvtVdhZlabLFiE6z21WcXQqDh9jl9w4kGUiABJqDAB2k5qDMNkhgH4FDNFmc91P5EIPutEjRV1bqZnjbHn+V6FaHS1nJdknfepvYnro/PMKRRJ0bROwySehyvcR6f0Oobi03X6keh/4icW3HmgZL3Pny/NcnyvbM5WbfyZtObQb7zFthWVaGbydcYy8Dc+Kiuw6pM4Z2p91qyu4oKJNbf9pl0twEn8BDwzuJC5eq3cU58viWWcE3qAEW/JqT4rtXmHtHA1SEXRV2mAQCQYAOUiAoUgcJ1J3AMC1aWrRBoxYsdp1s11GjhC7lSx6nb7kBzpGuplynqhWFSgpWSxZGkzTDiaNIPY9YJ5ExfdQ82Zm9Sl75RgcJza7jN/4OkuONbT4DV2hT0V3q5iB1u/I1ccUmmKl19yzj1Dpl5wT530k9pFfrKJwXW57fNs8JJjXIhm2FFT8ybO4dDVLCSiRAAvUm4FAHqd79YAUSaCkEzLeApYXrWoq9NdiJr2VrOOKf3brDBWK5YgQjZpCf/Q/VK52z+wWU92Ak6lCJjjsYaWeEHoctlYjI9saYxVv+LR8tvd6kW8qmU/wgn6krfQnGUj6C1KVidK1GJG1PvLZixbtPknPl2111Hx2tUSkPNJrA3Yd0kJO7tDJ6Pt71iyzc23Kvt1sLKhwkc+8wneKGBEigyQnQQWpyxGyABMoJ2LYdidQwwaakcC22LTf0OXK39DkyrVrpMmTf+0VxiaebThbl/mjihm5sT7EU55sv9iWurTNGaLoNWyiR0eXvqSza+Iz8su2NhnYvaPU6txnq9ja+zBszEjEftJhuB5dJLf8iE7pI2+OvMiWS80vlL79wap2BEeSNvnd0/ZB2xorl2UnyzNaWO3qkndiyz0Ea5r2HaPb/s3cegFEU3x9/e3fpnVRCCx0EQXpXBAQBC6iIYu8V7OWnoKjo366A2PVnbyg/RAREQHoHAelFQu8tJCHtbv/fN1e4NNLucu3BvJ26M28+e7mdtzM7JyIEhICbCYiB5GbAUr0QcCLQCuFIc95+KsjdhaB/Ok07O7sUHG596JlbRQOJSdnrCPKCGaSUpr86ZrLYOFqz50dW0aekRkR9CguONULpo5qmiYEEEOzAgmeQDhoj4k2m2FqcVKLUvPFj0oJCyawTPbbiUIllJLH6CbzbIVn9ICy/dzRiw9fVr4CLW9yfc4KO5PEO9BSJqvkeAk+cEPBnAt7RNzGQvOM6iBaBQUDd3PJytvh8b3etTKLSxHn3OoPJ+iQ3J7Pyy+vssHJtddjrtKdXt5/Y6L8UEtVFNbtw+3jyReOIlbftXsdBNWPCAREHATaSKCS1hSPBOVDzlv+SybbL3bc7TtLyo2ecsyXsIQJTetWh+BDrlt5Pb/a9hxalYXNaZqfuIaWVk3QhIARcR0AMJNexlJqcCEiwRAJqOsX33z8qsW8lJlrM6sknGYMSSsyvSKLdMNLNFd/ooSLtnKtsQoOPKTxW/YwVLdv5Kf29+/tzFffqvMQoxyYEYiAVv1KKSUkGUtLgVym0dmt1xpwDWTRqjeMdEZUmB88QeL19MrWuEUr875Pdc2l7lv/M6u3MPsrdYlH3EA6ICAEh4F4CYiC5l6/ULgScCaibW76Pv39k7dDZZXTWeMlHS8ExlWFfaqcilTwEh1sfnpoLPDMgTaj/PkXUGMTa0+pd39LynZ+rsK8eEiMdmxCs9NU+uFFvNYMUnNysUBNxF91LEedZ36vbcDKXblu0v1C+RDxDYEhaNF0L4dbnHN1IP+xfykG/kR3Zjt0R1T3EbzomHRECXkxADCQvvjiimt8RUOt18rL/8buOldah3Czr5miuMZDOV83k2epUkWo6xKeNpYj4a1Rr6/b+Qot2TFBhXz4kRTXVbfovs/ninSXwNwdDUhyMKDStA8V2u4uT6eCZAhowa7cK+9/Bt3qUFGqi0RckEj+y+ReGxPNbJ/lWB8qh7bYsxwYg6h5SjlOkiBAQAlUkIAZSFQHK6UKgPAR0Xa+JcrV1Sw7x7/ogHBDuzMkZqp+R8cNIM0SocGUOweEtKCSyHU7VKfvk7/Crz9Wo9xZFJlyvGtx0cBrN2/qWCvvygbf3NhlDeUy5V9O0dF/uizt0B5PtqHe7ITRa493qjOFxlDJ0HJGmUXaBhXpMTyf55x0EfrioFkWaDHS6IIfuWefbs7qlEeXlgrkWtalibdu9pLSikl4WAckXAuUkIAZSOUFJMSFQRQJqfVggvX/EvNiYMecdIGNwTYqrM5qTKiyaFkwJDT7CeQbKOv4/shScQLh6XI26r1JU4k2qsW2HZ9OsjWNU2NcPidHN7F1QMyX2iPiFCCg2wTXPo1r3/EyaKYQsmHMbNGcP5XGgUFGJeILAJ11rUsOoYFwXnV7fMZVyrEaEJ1Rxe5uyUYPbEUsDQqAQAV80kAp1QCJCwEcIKAMp78xGH1G3LDUxUjxHkZiaj1FsradJt+TSib0vqJJRibdQaFQ3Fa7IISb1MQoKbaLqOrm3+gyUuDovUVTS7UrVnUcX0oz1o1TYHw7JUQ4DSZbXlX5BlYEU1/0u4hkkLvbIioO0JSOPgyIeJjCqdQL1TY1UWkzy8R+DVZ0o47Aj27HphLqXlFFcsoWAEKgiATGQqghQThcC5SSgbmp52evLKO4f2bG1nqKYmo+qzmQdn0RZxyaqcGKjrygifogKl+cQV3s06nlEFT257/+oIG+vCrv7EBF3OUUnW9832XN8BU1d96S7m6zW+pNjHO96i4FUOvk1nBWcYjUmx28+TpN3n+YkEQ8TYOPozsZxSou/T+2isTtnqrA/H7ad3ZVP3Uv8ua/SNyHgDQTEQPKGqyA6BAIBdVPzlw0a6rU/TOeSohf06M4HKOf0EjIYoyih/gRKbPgZwrFFizniQWHNKbXFPIpOud+RFp3yAJlC6jvi7gzUqPcGqjfQ8ex0mrzmIYT9xxk0E/E7SLYeNbD51eP5VisxdnV/25NJb6637shoTxPfMwRGtU4kh3GUsYtGbPjaM4pUc6vbzm7UoO4l1dy8NCcEAo6AGEgBd8mlwx4ioG5qvj6DlJMxv9z4cjOXFip7aMuVlH1iqkoLxwxNnTZbKaXZVIqr8wKFx11GkQk3UnzaOzCM5kPmERtJXPjkvlcpL3sdGYMSUX4KjKS6nOw2qdl8JhlMNSjfnEO/rXnMbe14quIaEYWMzI90Xb/XU7p4a7tgcjV0+x5CM/dn0YPLDnBQxMMERrVOgHFkfbDyNxtH673LOHInnm0yg+ROvFK3EChGQAykYkgkQQi4lgAGW+qObjFnkm7Jcm3l1Vzboa3X0K6VSeWSg5uvKKbdkR130NF/76OCXOsWySGRHSk6+T7MKH0O4+htGEk3wDCyLmnKzVxOBzb1pVMH3qZDW64i/v0oY1AypTRlI6lOsbpdkcAzR8ERF6iqlu/8lDJy/G9gHBduZWfRLaqfOHyAz+jj8MWBAFjcDO9nCI36+zDdtXg/B0U8TODZVmwc2ZbVBZhxxOjPmPMoG8JhfEbVPYXDIkKgmggEXDNiIAXcJZcOe4CAuqtbzKc80LS3NalT1vFfaN8/7ZXxc2LPc3T6yJd05tQszC5No9OHPqZj6Y8gvyMd3HwZ5WWp10DIYs6gg1sGEW9yYQxOpeQmk8kUXMulneP3juw71qUfW0Krd3/n0vq9pbKYsNpKFd42+P+2/6bCOLyBQdfz8APagQGv6fySIQxfdpC+2iF/s8zC0/JEi3i6u0mcUiPQZo5Up22HzIIcW4isMOwx8YWAEHA5ATGQXI7UiysU1TxFQD3tEwOpMH42fjIOfUjHdz1Bh7cNoyM7bqXje0ZS5tFvMcNU/HdmeHvvQ1sGU37ONjKF1KFkzCQZg5LIVf949ojIQKdzDtFva/1vaZ2dU1Rosgry0+hph9fS6LM/rDkaBsIbKjMAD+j7E+j2BAhFOM1AAAAQAElEQVTdsnAfTdkjGzIwC0/L8OY16EEI6xHIxhH3/7TZYSCpewqniQgBIeAeAmIguYer1CoEnAmop32WgpPOaRKuBAFlJG2+AgbUTmUkpTT7jexGUiWqc5xif+/IohfQzA2V+70mR2VeHogISVQaZhScUf7soxvp6c0/qjAOj+u6/gH8gHLo8wvo8OsQunHBPpp7MJuDIh4mwLNGj2P2iNVYE4DL6rjfznLa9jeLNHVPgS9OCAgBNxEQA8lNYKVaIeBEQD3t42ViTmkSrCQBc8ExOrj5cswk7YCRVJ+SGqt36StZGxHPHNnfO1qz5yfaf2ptpevyhRPDg2soNU/kZymfD4uOb6PHNjqWFN4Lg+ErTg8EQV/Hop/PQei6eXtpwSGvNI5YvYCSOxrH0rOtElSf2TgaHkAbMqhOl3DILMi1p6p7ij0ivhAQAq4nIAaS65lKjUKgKAH1tE9mkIpiqXzcnH+YDm0ZRAU5/5Ku51e6Iuf3jg6c+ocWbX+v0nX5yomhQdbdq4/kFV5Ctvzkv/TQhm8oz1LAXbkJhsMkiPWXODnFzwR90yBfolsjIDRk7l5acsQ6q8ZxEc8RuB3G0XOtrTOdYhydvQ6n/XYG6WwfJSQEvIWAGEjeciVED38moJ72WcyyxM6VF9mcf4j2re9MBzddWulqefaI3zvKyT9FP6+6p9L1+NKJISarzXMgp/jncfWpdHoUM0m25XeD0a9fYERYX1pCxF8c+sQPLf6H/tycY9Zp8F97aPlRMY7Aw+PunQ7J9LwYRyVeh9NnN2lQ95QSC0miEBACLiHgMgPJJdpIJULAPwnwYIwsBaf8s3c+2iv7e0c66TRvy5s+2ouKq20wBKmTjudnKr/oYW3Gbnpy0w90JC+Ds/riwDNJDeH7hYNxlIaOsHF05aEzBXQtZo5WH8tBkjhPE1jQP42uqhet1FiTsYtkWZ1C4Tg4GUjqnuLIkIAQEAIuJyAGksuRSoV+SKCqXVJP+yyyzXdVObrsfJ45sr93tPnANNp6eLbL6vb2igxk/drn31UpTdcNp/fRfzZPpL05x7lIVxzYSGIfQd91MI64D2wcXfTv6Ty6bdF+WntCjCNPX9HU8CDaOrgR1Y0IIouu08QDy8U4KuGiyC52JUCRJCHgJgLWO6WbKpdqhYAQUATU0z6LLLFTMDx9MJgSKDL+OqXGsax/adaml1U4UA6aZv3a522+rX0u+bgl8wCN3PwzpWcf5QKtcPgDBsa98H3S2XT/A8pfsC0jj+5fepA2nHS89I5kcZ4g8GCzOFoyII1CjBrx0s5RW36mcTtnekIVr29TZpC8/hKJgn5EwHqn9KMOSVeEgBcSsM4gyRI7r7g0iQ3eJ80QgifVBTRj/Siv0Kk6lSivgcQ67cg+TE9t/pHmHN3IUX556QMYGiwc5jSvF+gbCeGty1kip+7NpNsxc7TplBhHnr54X3VPpSdaWneq25Z1kK5c/g7NP77FtWr5UW1OmzSoe4ofdU26IgS8joAYSF53SUQhPySgbmYWWWLn8UsbEtWZQqMvVHrsPLKQjmftVOFAOmi2JXaZ5vIZCPtzTtDzWyfR++mzyKxbCP94Folnk3i5GqLe62AYsY48a3RvgUWnl9cdpQeWHqDdWZXf+dB7e+tbms27NI0uSolQSs88sp5uX/spFZD6fKk0ORQnkCnbfBeHEuAp0n33ERADyX1spWYhYCdgW2InmzTYgXjKr1HnFTRtoHxzNk1b/wzCAeg0TXU6q5wGkiqMw/f7l9IjG78lfj8JUWV4wABhYwlR73M23dg46vr38Ry6YcE++njrCe9TNMA0GlwvmjYMakhpkUGUY8mnd3bOoJe2TQ4wCpXr7mmzY6dFdU+pXC1ylhAQAuUhIAZSeSi5tYxUHgAErDNIBScDoKve28XIhGEUHN5SKbjxwFTlB+JBI011u6IGEp/096ld9PDGb+iXAys4ysvseLkdC4c5zeMCw6jQkrovtp+kYfP30VL5jSOPX5sX2yQRb+MdaTLQPsxM3rbmE5p0YKXH9fIVBZzeQVL3FF/RW/QUAr5IQAwkX7xqorOvEVBP+yyBuEmDF12pmNTHlDZZucdo/tZ3VTiQD5lnf1OlQhhyzPn07s4/6OVtU+hUfnYeTuZZJK9YcgfjSM1ssU7Hc815j644RM+vOULZBbJ0C0w85mKDDfTjRbXploYxyjxfdmIHXbd6gn2XRI/p5WsNOxlI6p7ia/qLvkLAlwiIgeRLV0t09VUC1kf2uu6r+vu83rG1niFTcB3Vj9W7v1F+oB+MtneRKsthxpF19MD6r4IXHt/KVSjDBAYKG0scr3axta2W1M3cn0VD5u0N/mVXhlv1kMrLJvD8BYm0dGAD6pwYRgW6mb7cu4Ae3/R92SdKiWIEdHLcQ6z3lGIlJEEICAFXETC4qiKpRwgIgVIJnOYczeg1q5BYnYCSqMRbVX+PZ6XTmj0/qnCgHuyDrBrB1hfkq8Jh15mj9J/NP9Gnu+dyNfwB5+V2LBzmNLcLDKNCS+re3HCM7lq8n7Zn8OSW25uXBkohMKBWJC3sn0a3N4qlMKNG6fisPLj+a3xW5pVyhiSXRSDcGGIvou4p9oibfKlWCAQ0ATGQAvryS+eriYB6jG0wRlVTc9KMM4H4+u+RwcRL9nVavGOCc1ZAhnXrTnQUG1R1A8kO8Mu9C+mxjd8Tb9WMtHvNpP+p6/oAhN3quA0z0Z9o5N4NJ3Pp5gX7aPym44iK8xSBUJOBvr2wFr3fpSbViQgi/kHir/cuopv+/pA2nN7rKbX8ot2IswZShl90SDohBDxGoOyGDWUXkRJCQAhUkYB62icGUhUpVuJ0gymBIuKuVGfuO7mWdh5dpMKBfNAdBlKYSzEsP7mDHtnwLf126G8yktYZlf+u6/r3kG4Iu9RxnRBep/W7kajz9ztP0Q3z99G8Q9kubUcqqxiBZ1ol0N+X1afuSeHqXSPe1OPKFe/Sx7v/qlhFUrpEAhHGYHu6uqfYI+ILASHgegJiILmeqdRYTQR8qBl1M9MM1bbqyIfQuFfVxAbvk2YIIYteQLM3vezexnykdmbBqrpyBonrYzlVcIZe3/E7jdzyM63N2M1J1+GwUNf1DyEtEa6S4zogH6KShZDrVhw9Q/ctPUBPrzpMJ/Iwl4REcdVPoE9qBM2/NI3uaRJH4ZhBOpaXSa/umEojNnxNZyyy1NFVV0SW2LmKpNQjBMomIAZS2YykhBCoKgG1HEJmkKqKsWLnO/8o7I7Dc+nUmX0Vq8Czpd3WugXGIlcebXTtDBLXaZd5xzbTg+u/orf+nU77c07mIv0eyDJd11+DWHfLQEJ5HZ8DeQ3ll0Hu2XemIPe5NUfomrl7adreTCSJ8wQBHkB82T2VPu2aSvUig8iM2ck/j6ynQSvfpd8PrfGESn7dZvjZGSR1T/HrzkrnhICHCfD3m4dVkOaFgN8TUDNIYiBV73W2/yhsXkEWzdjwXPU27sWtmS35SrsoU6jy3XmYfHAV3bnu05DP98ynbHMerw96Eu2xofQMDJ5ohM/puAyEf9GXDaMnc8x6CL9jNPDP3SFfbpffFTsnPDdnPtkynv4Z1JB6pkSo5XS8CcMDMIpf3Da5HC1LkcoQiDj7DpK6p1SmDjlHCAiB8hEQA6l8nKSUEKgKAfW0T3axqwrCip0bFtvf8aOw6/f/WrGT/by02WJd8lQdBhKj5N9u+S8MpLvWfWZigwlpNSG83pENpQcQLtHBMOI8Noy4bM0fdp6iy2bvNvIudSdkOV2JzKojcUybJFp7RQN6oFkN4h98lU0YqoO6tY3wswaSuqdYU+XodQREIb8gIAaSX1xG6YSXE1BP+wyyzXe1XaaYFB5bE+UWnKZF29+rtnZ9oaECC694I3J6Gl0tau8+c0wtueOld7wED402g7wHQ2gp5EaEleMwZCkifOGazT6QRdfP30dPrTpM22TrbmCpfhcfYqL3OqXQJswY3dQwhmKDjWo5nWzCUL3XIuLsEjt1T6ne1qU1IRBYBMRAKvl6S6oQcCUBdTMzyDbfrmRaal28c11wRFuVv/PoQuXL4SyBAnOOijg9jVbx6jrw5g28iQMLh9FuJ8jXMIpWs3AY0umfEzn6iOUH6fZF+2nxYdmdDkyq3bWMC6FvetSiZQPT6PI6UWoDhlxLgT732CYasmq8bMJQzVck3BRib1HdU+wR8YWAEHA9ATGQXM9UahQCRQmo5RDes4tdUfX8Kx5X+3nSNBNZdDNmj+R3j4pe3XzzGZUUYQpWvqcOPIvEs0m8kcPeM8ct0KMNS4FO+h/7M+m2Rfu1X3fLOBBMqt31qhlBv/aqQ7/1qks9ksMpyKBRRkGOZdKBldRn6avaqC2/0JE8uTZUzf+cHmqoe0o1Ny/NCYGAIiAGUkBdbumshwiokYTMIFUP/fDYfqqhQxkbKTvvuArL4SyBzNyjKpIQ7B0/XMzvJd39z+eGNRm7KN9iJpNGWr/USFp5WQP6s29duqpemXs5qP44DhKoNIHrG0TTrL716L/dUumCGqEEu4gO5WRYPt49lwYuf9Pwzs4Zla5bTqw6AVliV3WGUoMQKC8BQ3kLSjkhIAQqTUA97RMDqdL8yn1idPK9ZDDFqvJ/7+HfEVVBOTgROJGdrmIxpjDle8PhdEEODV//NWYn/o9+PrCcjtpmJ5pEh9A7HZLVpgC8OUCYUfMGdf1Oh+HNa9CSAfXp1bbJ1Dg6mHT0cEfWIXp52690zepxhq/3LkSKOE8TiDCGkE0HdU+xhcUTAkLADQTEQHIDVKlSCBQhoGaQZBe7IlTcEI1MvEnVejrnEO04PFeF5VCYwLHT21VC2NkXvlXcGw68zm7szpk0eOVYGrXlZ/onYw8VYFaJNwXgzQE2DGpIE3vWJp5h8gZ9fVmHGxrEKJa88cLjLeIpNdzk2Hhh+Pqv6Na1n9CMI//4chf9Tvfws3+z6p7idx2UDgU6Aa/qvxhIXnU5RBk/JXCE+2UKrsXjPw6KuIFASFQnCgptpGreclCWAikQJRwOnd6kUk2aUfneeph7bDPdv/5LGrD8LeJleMfzMsmoadQxIYw+7lqTlg6sT6+3T6YOiHtrH7xNLzYyJ11cm7YMbkSvtE1SLMNNBuKtup03XlibsdvbVBd9QCA5JMZ+D1H3FCSJEwJCwE0ExEByE9iArVY6XhIBNSINCm0if28l0XFRWmzKI6hJI96EYMm/HyEsriQCmbk8tuJFVEQNw5NLKuJVaWcseWp78CtXvksvbfuVNmbuVzMdNcNMNDQtmn7GjNI/VzakHy+qTTc1tC6v9KoOeFgZNoqm9K5D265qRLxMsV18GIUaNcox59M6GEKv7/id+i57HTN2svGChy9Vmc3XC0uw30PUPaXME6SAEBAClSZg/2OrdAVyohAQAucmoGlaJkqoR7JBYU0RFOcOAiFRXVW1e46vVL47Dv5SZwGMDu5Ls6ia7PmM/P3deAAAEABJREFUzDzyD92z7nO6csW79POBFbTrzFEq0M0UHWSgzolhMAASacfVjWjepWn0/AWJFB9i8pm+uVLRmxvG0PQ+delfsGCjqHVcKAUb8PBAt+jrT+9VBucly16jB9Z/Rb8d+tuVTUtdbiKQFp5gr3m37Z5ij4svBISAGwiIgeQGqFKlECiBwEZOCwoVA4k5uFri6rxEmiGUdPxfuvMTV1fvd/XlFWSpPtUPS1S+rx1OFWTT2J1/0I1/f0gXL/k/emvHdFp9Kp14sweTplFaZBDd3iiWVl9en9ZhdunTbql0YUqEr3WzXPpGmgw0uG4UvdYumWZeUpd2Xt2YXmqTROfFhqgliWbdQlsyDyijqNeSV7T7/vlCLVksoXJJ8mICTn+r6l7ixaqKakLALwiIgeQXl1E64QME1E0tWGaQ3HKpImoMUvUey9xBxzKtmxCoBDmUSOCMbfvz2qE1Ssz3tcTJh1bRQxu+oQHL36TrVk+gXzC7tC/nBFlgHMQEGeiSmhH0dfdUZTysh8H0Z9969EGXmnRv0zjiH0P1lf72SY2g51onqM0Vlg+sT9uvakS8ccW7HVPouvrR1DQmRG3NbdF12pZ1SBlFPZe8Qneu+0yMIl+5yKXoWT/c8TBD3UtKKSbJpRKQDCFQMQJiIFWMl5QWApUloNaMyxK7yuIr/byIhKFkDLK+S/PPvkmlF5QcB4HTuYdVOCXE/35jiA2jdzG7xIbSRTAORm+dRMtO7qDMghzSNJ2iYDA1iQ6mAbUi6T/nJ9DvvetS+jWNaeOghvRXvzTi2aYRzWtQu/hQxcgTB96I4rEW8fR1j1q0qH8abR3ciHZBx8+6ptIdjePU5grJYSb1A66sH88SnczPpk2Z+zGzNpMuWvIy3b72EzGKGI6fSNpZA0ndS/ykW9INIeC1BHzKQPJaiqKYECibgHrqJ0vsygZV0RKRNa5Sp5zJP0nr901WYTmcm8CpM3tVgdigCOX782H20Y30+MbvqT9mly5c/DLdte5z+nzPfGU0Hcw9RXmWAuJfV4owGahBVBDxbBMbJ5MurqOMEl6yxjM1bED9fXkDWgiD5Y9L6qpZHN5Nj5e2PdEynm5pGEt9McPTMi6EYoMNSjjMaZzHZbgsnzOxZ23iOrgurpPr5ja4LTaEOJ+NtAuTw6l2RBCFGFlDwoyYThkFZ2hr1kGafmQdvbZjKg1a+S7xLNHlK96mu9G3nw8s9+fLGbB9SwtzvIOk7iUBC0I6LgSqiYAYSNUEWpoJeALqphZU+hK7gAdUWQDB4ReoUw9nyINVBaIch4Mn/1GlYoPClR9Ih82YZfkvDCQ2moasGk+9l75KFy99hXimacqhv2lz5gFlhFjIutOfAbZJEA5sQNUIMVIdGCzNYkLULE6/1Ei1tO3BZjXoxTaJ9AlmeHhGau0VDYmFw5zGeVyGl8HxOTxDxHVwXVwn181toBl1KfhdOn6fakfWYZp1dAO9s3MGXbv6PTUzNHD5W3TH2k/plW1TaOqhNXQsj/eAUafJwY8JyBI7P7640jWvJCAGkldeFlHK3whomnYSfdoPITGSmIJrJDi8JRlMcaqy7Yf/Ur4cyiaw9fBsFNLJqBmoRVRthN3tvLv+AouFZmOm6Y0dv2OG6TNiI+QizDbxrNNtaz+hpzf/qDaC+GLPAvr14Gqad2wzrcnYRdswk8NL+o7nZ1GWOVfNRvH7P/becphnqDiPy3BZPofP5Tq4Lq6TN5ngNrgtbpNnuvh9qlvXfkwvbP0fTTqwkg7k8FeIvWbxA4lAWrhj9mi/7V4SSN2XvgoBjxAQA8kj2KXRACWgpjhkmZ3rrn5U4u2qMrMlnzYemKrCcigfgTN51gF3/8RW5TshAEvxe0vbsw7RouPbiDeC+GzPPHrz32k0csvPNHz913Q7ZnL4XacrV7xDly57Q81G8fs/PRaPIRYO8wwV53EZLsvn8LlcB9fFdXLd3Aa3xW0GIGrf7rKbtXfawU7dQ9zcnFQvBIQACIiBBAjihEA1EVDL7IJlmZ3LcIdGd1d1nTyzR/lyKD+Bw6e3qMJtYuopXw5CQAh4JwFZXued1yVQtArUfoqB5MIrn74i6a30FYm6VZLeOlfVO1cl9UO5kxCUT0jftTylxbnK+2NeVRjof5Fp54rEL8Hv6K4VifPSlyXX9wFGykCSJXauu1Km4Dqqsl3HlipfDuUnsOvYYlU4NTRW+XIQAkLAOwmknd3BTt1DvFNL12nVfcGLnbovemkNZFePhS/e6bqaS66px6KXvkFbOkuPhWOeKblUJVL10Ybui14c233RSwe7L35xWs+/RjvWSlaiNjmlmgn4nYGUXshIsRsrDv8MBtQrdi1PuLyaOXu4uao1z8YHuH0GOQwxQ2DUJebB356+MmEUGytVa6HiZ++KSOqo6XQpzozXiTppmuUKhL3dqeURweHn53i7or6gX1TirUSakfjf8vTP2ROpAIEtB2eq0iYwlFkkhUIOQsArCTSKSMm1KabuIbZwlTwYBYsxcFdGAfyCbovHPFxShTyox+B+A8rYy2YjPqyksi5LMxDX3xr11SVNs66jRsTXXLdFxsZE2tVElEy61rMgxNAXYXE+QsDvDKQyuIciv72uaRMxsH8DYXFlENi1KuEyMlgWoRh/SSXCt39mghBuiD/6F3ZHJv6+fW1yEuLV5kx60BbSdN6Ky4JG9+gGfQF8b3fq6Z8ppD5/Dr1dV6/XLyKe7ztE2XnHKb8g2+v19TYFcwoyKLfgtFKrV/x5ypeDEBAC3kegTmhciE0rdQ+xhV3pGfHA8TLSR9vv7466zSHG7mTRqnUdrq5r86DAEUgeHoBan+Qg4q2ux5KX28KAPAZhI3Jrl8VjarGuOaHmPRrRKoQtGK/sNGkW67Q9EsR5P4Fifwzer3JFNNRn6QbtUhYNf/k4czUEf28UQrrh9p0rkq9EXFwpBPS/yKRbtKeQXRPC7iCR9jYR3QGZCDkD0QC0lynPMgLhanO1O+07ltbhaJ+0DkeMkMZp7Y/yta229ivTkKZp/IW/hc8Ni+nFnkgVCASFt1Rn7z+5RvlyqDiBY1k71UkXyHtIioM3HkSnwCbQJa6RHcBW2z3EHnexr7fsvtBwfrFKdbqGNIoolu7GhEXdR01a2G1UEiQEMtqNTbm16lXtR2cv6DbqSvTBuLDrcy3mdhmd7tYGpXKXEvBrA0knQ3b9dof/YKnX4egLBcGG/kS67QmMHgej6SKmuXNF0q/p1neHeAneuPQVSbsQt0B+4vzDGxIj01cmTkD8KITTWY5yGudxmWKiU0r6ioT16SsSeUkaJGnXrhVJNxUrV0LCzuWJF6SvSJwDyYbwcrb8nSsTtyLMhok6Y9fyxIcQz4Ho6csTV8IfDzkO0SE50G3S3qU1aiPsnJ6XvjxpNi+ZU5WUcdgdkdIUvKwveRCd0XT9ubQOhx9L63Dkc8i1pNO3tipM8K0/RoMAM0H7FeOF88hsiE1fmbQBOnMf8uA/y8ksCN8OyYJw3vbdK5P6pq9ISE+3XreT/D6Trdzf9rRdKxNH2NjkI42v2b6dK5Pu5XJ2YRa7ViRMRr6ddaZ6t2ll4k6koa0EV78f9iu3HRYtBhJzqKyYQhuSwRChTl+7h211FZRDBQnsP/G3OqNWqHWrdBWRgxAQAl5DoGtcY7suv9sDLvbzUJ8ZkoQv1cvhO1zPJaPTLKR1cySUEOi6aEy9bote+hqzJycgPINihr+n2+IxT+O5tGOM6bSk71j3xWOuR5kF3Re9lA/fAknvsWiMdUkA2uixcMwzSOO6dJz3DZKo0CzN4pf+6rH4pS9Q5gyEyx3utvjFF+ztFSq76CXHjI6qZ9FL9qWF2WUtFSxP31g/3WLhWaIaXD+ksVHX9yJ9Mc8kQb+tENbxGOuFfOXO2zA6GOljIAchzICFw2M4TxXCAfXY34/K7r7oxfuh85Tui146A+E6D3dfNOZRFBPnBgKOD68b6va6Khu1PnRYJ8MOm2I889HQFrZ7vGzsLhgFdZGAmVFtDy8dy8qmOTAG7kdaPATpeJ5CFI+0+7Kz9VlcBumFnaYPJdJ44wVmDNHr6qSP37U88Vo6x7/05UlXaRrNRJGLIWEQdiYoy9+S49NXJjzGCYVEIzZOWD/7KAczZDSowGTkZWdsENjTgzDN20szWD6kcvwzawUFRJqF1D/NaDEYCv1gSlrHI3fBUNJschkXYxaV4sUnGy0nyaLbp6CDkNQWYnU6dUEgHALs2gbdYtjH4XNItK7TW7hS7VCGDTi+bqkw8l5SywaRyLrqBsuPOmlXImpnHYGCN6ORNKS5w03hSsNi+/INiYMilSAQncwfa6ICSx7tP7W2EjXIKUxg+5G/2KMgzUjtY+qrsByEgBDwHgKd4xrZ7xVu+R0DnegMesv3Uww99CvarRyt7rNIowLd0EsjvSbCuaTpG+EXct0WvtTUoOt/4Z55IzLsu71gvEO1ca99pccS4+dIL+riSNe/RCJvQWq/N9fD+GgCb86A9LKdThfqOt2Mgvbl6omarj3TbYnheaS5xFWyb+Vqu+dfoyPjThr/ROFnIckQIMRohYjDz9Q4aZrBZZDu7DBG0d4lXWMj1tFvsHyxx6IXr3MuKGHXEOAPctVq8qGz9b/IhD92fo9GaY0/4MMqcPbAb3yHIHoMsoZ0OhCUp7+oEbVHnN1e0rUHNJ34ZcaDRPyB1tqb8iwjqfi/TJR7FeX5qcg6W3aMrtHDrIctXshT6Zr+CBJZR3xv0Tx1vq5/gLQzkDDSaXgJO97hu4Wmka6hLX0WyvG56CrVI51Wkkqn/xJp/KSIkHn+vyviO1IZ/xp0OLoFhWejGE7Rg8HrmV0rkpZBblK6IqOoqwIvVRVY85fGaWtEa7Z3WS02Sok0Oo+s/3LxhTzHGjznEVXRQcL1UkK011Y6HsaVmr7BdRuBQm1s6af4emm6dhM6uwJp8HB0sdM0jd/nOmoKSTMGhTqWTri4Ff+vzr5E8Yhtq2r/77F7enjk9FbKN/NXC1GvBPufmHvaklqFgBCoGIEG4UmUEhLD45ITuHeU575XsQZQGvdAM+k0lwhDbaJGYWeMjrEB7of88DBEJ+0A8u0PlxG0Oug0Avfm+tYYTTTlmaNI03iDhQykYchAfXvMf6XoFwuPTfai3LVKdLKu8yVKwgzWJTivPM5CGn2u6/qF8D/DCXiYS3iQrN3Bhg3iVXbl7duCbqNu1AwGfhB73NboNrOm1UZ6V1u8mFcQZHgW3HuoDO6/poGFfgPieyHI0i8sCDY+jnBRdwr9fVDTLLxB1UqVqfHyR009oFZxObiMgF8bSBpZwnnpFcuuFQnP74pMXAJynSDsMjQD8UwNh+2iaxp9WS/zSApmRdpYTMaJFk3nwTQ+sMRLzF5M63j4/Xodj4zVSHuHrAaHkTStt2MgT7Z/Ok1Euf+g/CRNNzyK1KMQdmk7I+PPzoxwik12RyUORtD6q1y/Lz0AABAASURBVI067ccTm0f5/LSOR3l2yPblqCXrZFFLA1HW7jbWyzoymMvqBsObSOQvJ3h00KJZHuJ0C+mv4fuPnxJxerhmMKpZJTa2mI+zYJbqYl4mpwpGEBtsPyOcDzHppHeEfAWWGem8DHB5kuNL4N/VNetZKssLlbMz6sGzSdP2cBhf16kFhrxONmPO9iWswzA1shGoipzjwE+83kHf32dBuf9B2Gk6kX3mkGfpTEjUcT1/4OtVr+Phb8igjUKaYgjfHU7NIoVGW78f3dGAv9dpCrZOZm464K5VJ/5O8Gz/MnJ47EN0frR9Ne3ZPAkJASHgOQJdz75/VJ57XqUV1TT9T42IB/hxupEGcEVs2OBe2YHDGiFf14rdE3WdluOG+hJuoM+RxThy7sWjMxd2KfiRNNrE50FidJOFV9Ig6HA5pGnPL+w6ciILafSVLQfDL72ZLXxuT6NVC7uY717U/bkFZ4LN/KDTulYYRpZm0IuOj85dVym5euX6VkptZ5O7LB5dgzRl0AArZWkGepQ5LOz63HcY8z2PkrkQI+Ry59k8xNlNWNh11IQFXZ//g0gbR0Q5EHYN+CDiWgIG11bnbbVpfTSLPoNFJ200tOOZIO4zP234ql77I0VfXsgjC63RLibOJ2OBpRH++BMI/zSio2ajYRmCypnJjCcuOs80EQbyiXlaXuEvAU1zfJmYTYbt+AI5oU4kchgntrjD0y3ExlGEStAoiXSN30Pi30o6ibTeEHahpDkG+Bxnsdh15shZ0fOMelAWx9VsENEpDjuLRbO8wnycBe3+LytH68blklocyYSxeC3SeoIhD+xVfcjDdC9djD/oOTCo3kC8ary4AghvvkC4BgiyiyKduhh1QxdEakAQNayt1/HgBg6XJZpFM58to7GB54j+uyKhKSK8dAAeZeIa2gxQjrpd1Khe3kOqHOeQKH7Ggb9InL5hP38kERBXGQLqnEMZ1pUzqSGxKi4HISAEvINA+1jbc0Eityyvs/VS0zTDv7i/r+G4plNvHphbTBY2lDAOwSBeo2k6Eb96wEUcsqj7yC8xlTMNN+Y+ZDCvUu/FLDbyjBR/SXM5fFFbgjjgJDppFse9WdM1tbLFKb/MoKYTmh1t4YK8EYKFNPuYIEizGNSYjfOqIpXsW5lNGs0GfhKVogpqdFDL1/j9JRU1k2U+Aocg7GqGZwcXWuqvObOyMtS5oIh7CLCx4J6avbPWHHyaeGvoezHoH16WihajzrMLipFOusVoNjj+qI3K8NDtf9jBmlFjg6HEKhu0PbBL08luWIQazHrJT0k0LRwV8JMDeMRfKjEI2CUUYY85zMIsrt/h8JX1Mo9gFKVdA6twGZSxQEJI1x7YtTJxuKt4kabPRr3ZECPCXXTSeMo/hDBjh4vBS9Soqv+MugnXVkd1qiaLxagVMx5VjnsOyhgLi+mtG4yR7mnBj2sNjbLOvNmXhvlxV6ula1sOzlDtBBtM1OXsC+EqTQ5CwHcJ+LbmEcYQahOdptt6oR6q2cKu9kItZEnDQ1w2wniM0yQ813SJphMv48I9mHYWkHk+LB3cMws33X3xizdjGmQW8i5ETijptA4Kc1nrw2MkVocz6LTN0Y6mF13S58iqSMBdfdNMRiP0cIw98oOIx1FIYmfi9c48g8SREArSPTruYyUCWewXyS8Z6KRNgSFk30SA/bD6HY60QhqvWS2zzwazxjNJTh/es6eYtXzM9GjBtpQ83azzB9sWLezx0jN8+aC8Ss/BYHyzChU56GTh9nRrsj4berLOJcjh4hs1WE+q8LE+jJ4S2onlnf/SVyS9lW7dJU6H/zdXrmF2La3D4V/SOhztjD7x0jtODsN0dD9X8bIYTbNRt3U5oKY1hJFkfU9I14/omsUlSw1wacFas19bzUDFnnJxv9wimqbxjOAU0kxaSBS/p+qWZvy20pAI68chK9e+atVvu1otHdt7YjVl51nHMxcnNK+WNqURISAEzk2gKx5WGHCzQKlZ8Kx/oIi4y1mogA0kvu9G6mS5C4YPb/6kk65PXdJ19PGi7fIsk6ZrD5JGPLbJ1XV9+MLuo1ov6jbqIpTdCqk2Z9GIN7Gytqdr1ilxa6xSR3f2TS8wsxFqH3sU0a+AH7TjYbBKzqV8zb6ETiUUOkjE7QT82kCqKj2zdWmcbRSmJREVON63Mepaa9SP2RQcNe1IsB5sn+JFApyuR+OonG2pXpyKEGXrFrN9uZ0tyeoZdDXVmmmNac3Tnd7v4bTdyxLa885rHK4e0blPPJPDzaVglqjQaF7TyT4VzPlxVeLFNdhEzbhZNN4oARNVxNPRjThL02iDq37vqAFvQEFkffmCKILMmlpSyO1Uk6j338LEQKowblOI+jjQiexdFT5XTiiZwJ7j1vd920YXWtFRcmFJFQJCwO0E2sTUs7fhkoeC9spK82EEbYc1ZL3vktYfT2p5WftJ0rU/SjonOM8UhzLWMRBRlsFoXK7K6aMxlCG3ji3xANVAaIfbY2MGEfsrDvm6wWIbs3GuEkNQvk0fnKPOVcmlH9zZN7PRsgctH4Tw+CbVRLp6z4vjJjK2JJ3iOQw5kB2elw5fnIcIuPVD7KE+uaxZHqjjL52XQ+F7gMJ0zTASMym3w3C5X9e059AQW/tmPGGZrd6dQYLDaTRk1/LE/0tfnnSVTpYxSLd/6NPrZx7jHzVFUmFXN+vIJKTY9yxO1Q36Fzj/fshVO1cm/mgxaAuMefon+l9kQjm3O5Ml+Ff8BfOSRG4rRdfpx13oE2+TvWtFEm8Vzttscp6ukfZPlXhxLU6ikWUuojwrx9PRQQjn4yLw+lwEXeZ4j2PMJBHsXbpP9W150o1k0V9CC9EQdzr+XFFYbK9C70a5s0F/qdsUnKy6cvAU2+8qKIcqEliz50dVQ3JINDkNzFSaHISAEKh+Au1i0vjexA1b18ByyM2Ch5A8BuH7Lo8NNSJt9cLu5lLuuwVczr4cLBoPfod2X/BKk+6LTeMxyG9H7vynU7vuS4wf87bgYbmmNzA2UMsKdNL2mTTLTKMxfz+aPwJhV89ioqe5bPfFxg+hmyrLGaVLlfoWb9T1vt0XjC5x4wQYoscxZuTZOqhLERhXvdl98UuXdV88ZohuobdtM3I8y/Qbv19Vuo6S424C/Efg7jZ8uv78YO05ncj6eJV0fknxM9L0CeiU2kYLeasLgg1sACGpkIuE1fA0yv6CD3xn5ODLho6Rrr2pXUz2Lz4kn3UqXdMfQora9hIzNI1x/gTILwhfi/RQGCw1d9RI5ic7iLrXKaNPo/vRynYIu1Tuk27RftNJvwcJMRA4fSPphvEIUBV48ekO0XUjPzXjLzl72lELWXgLcHu8yj6u2zhcv79tFcWovmn617hQ/EQHni3HDZ6mabzLz2LMhgQFR/BKBjc04tEq3de4ZuBX9Yj2HLc+sHRfS4FT8+HTmykz1zohfG1N+/vVgdN/6akQ8CYCLaNqU2poHD8IXYV7hf2hqdtVNOVaZmK8ocYfaMyMe+IM0kZbEC7m1ECftB+RweMZ6Ko9SQbzFoxReMyAOHLc5zBpRLeTQVvq1F4BaZav5nYZnT6342ieoZmD5nGL5wfK+v3WsnQX0vihK7zSXUX7VqDnp6M2nhmCRzw++1wzGNUP3HJCUTHlW16GYvw7lZzVkHT6DUbTTxgrql05kLfIlGfmHYk5X8RDBMRAKgN8o9aHDkeEUy98cN9HUV4HjM8uPs4EY0ej9zmPyyDP2eWSrr2LhPWQAgi+YLTdGmmPpHU8zE9okFSyU0vILAbesW4iSvC7KuVpD0Xd41if8HBqQ5r+poYxKVrh/sBTRh4bMO+Fh2ud7TvLMQtmQmCDQuXlhaKFXVqnQzvx5ezY3QVfghsbdDjm0hEx62oONlwGXXkLcH4axkpkEGnfExF8HN3reAaLQqMKrVx0b4s+Xrt1BzvuhE6HTrONyWERVxBIP8q/gkAyg1QemFLGQaBuWDyNaXoN/dn5KVrQdWSVZXL7h+mZRpdTXFCEo41AC1wQzc9iVa/5QaEKVMdh7sWjj+JhJ6/e4OYOGwoM0zhQmizsWvAKxgWPIv8AhMcqOXh4+gvC/4WwC9NJc/kTQI0IhiN9RWc3vzqikfbsoi6WF7hRluOx5odhXE5A2HovR1lNoy9JI9YPyed2FembMqgs6qExbxaB8R7MHdKyS2sBnDNPxJovQf7LEH4ypcNn4fDLnMdlkCbOgwT8zkBK63D4sbQOR9TGBvU7HOYfOSsTL5eznRNar+ORsUVPSOKtrtsfeQBlEiAGmySkIY3z7OXTzrYdCkPo8bQOR86HBEGMaR0O16vX4fDX9rK8CUJahyOxEOh6NM1uYHA+GwdIvxYSBymxPdYTeaEQnH+kDZ/Hcs56OxxpYyuvNmHg8uUR7iMMpSfqdThSF+dzf7hN9mshPpzznevhOLNBXgKkRP25/Ll0VfntjwzF+dwW5GgfTrML80rrcDTNlu/oD+L2Pha6lmlnr43G19tej9XX+dqGp1k/NzGarvMOfSEqTzNkGXUjP41SURcf+AkXhUX34C9UF1ftn9WF2nawyzOXeu/xz45XQ69W7/4Wd3WdePeswSnuXSFTDd2RJqqBQHxwJH1w/q10UXwzCjXwSuiqN8p19k9qTQ+m8fix6vX5Yg1tY9Ls9wS3GUj8Q6YLu43SIOHqN3hsoBZ2G/nAQmt66oILn3FseFBiecwuIX08yqdCDJCwRd2eu2Zht1G3QzSWRV1HPclVo1xXjkMKtbeg+8hXkKbKosyNqmwJaZzuJAULuo66dWH3UZG2c5MWdBv5uvNs18YWo/MWdB05HPkxEI3LLuBzuo4aquLdRjn0WNBt1I22NI31Ue1UoG9cfmGP55ahjiYQI8SwsNvIPku6jty3sNsoTuP+xS/o8qzj9QrWD3kjISkQg004PJLzuE6WEnVDxsKuz32Hc8IhGsp0RZI4FxPwOwPJxXykOj8moP9FJmOe/gnp2ur0lYkjd65K6pe+POl+zFw9jm6zgaRrOi1QSw2R4GqnaRobSOtCoy82hEbJ91t5+IbYdrDLzLUvLy/PWVKmPAROndlHGTm8iRXRwCSXP/QtjwpSxgsIRJlCaVTjQTSoHEZyt7gmFG0Ko3UZe+jKFe9Qj8VjqiyPbPhWUegQW1/5gXa4ILoedYhtwGOzdbhHuM1ACjSu0l8hYCNQbo//CMtdWAoKAX8ikB6R2EcjnS2TFNLpJc2iz6DC75et5Heq3NxntU45Iv4aNzfjH9WbQhqpjpzItC+TV1E5uIjAv0esy+IbRSRTuMn+KwYuqlyq8QkCUTB4+ia2pMca9Ke76158Tp2jYUxxgX9O76Hj+faf+uOUysvKU9a/7bgAXWLXD+xt9NS9wRYWTwgIgWomIAZSNQOX5lxAwEVV1O94ZIauE6/j4HeBbNurEy9tOEJaqe+Xuah1RzV8EzwSUeNaPSi0oSNRAiUTMNl2sDuCvhwSAAAQAElEQVSQwa/3lVxGUitPYGX6l6TrZjJqBrqrTs/KVyRn+iyB/Tkn6OVtU/DMiOim2t3o/rRCq5t9tl++oHidsBrUL/F8fhflCPTlewM8cUJACHiCgBhInqAubXoNARhJa9I6HOkFiYJoECMkid+h4nep3K2opmn8cus3miFYk1mksmnbd7DbfYxfEyu7vC+W8KTOOQUZdCJ7t1KhR41mypdD4BGYcWQdvbD1f8pIuj61Mz1cvx/JP/cT6Jt4PgUZTBpa+sZ2b0BQHBPg93cWdhsVD5F3bhiIiNsJiIHkdsTSgBAok4B6UsizSAZjZJmFA7WAfQc7HcO2Y1n/BioGt/d7++E5qg35TSSFISAOYcZg4q2l+Tew7HI8P5N+O2R9p/zqmh3IRUZSQPCsTCfDcQ0utc4e8enqnsABESEgBDxDQAwkz3CXVoWAgwCeFPIo5AdTSB0tooa8i+QAUyQQEmHdWS2vwL4askgBibqEwLKdn1GBxfr7j/KbSC5B6rWVDKnZkb5vez/N7PQk8W5041rcRM5yRXJbh+5sJPVJaOGIOwduqNW1ytt7L3DaIty57kAJ8+xRSkgszx79YLsnBErX/aif0hV/IiAGkj9dTemLLxNQTwxlmV3pl9BoileZZkue8uXgPgI7jy5UlfNsggrIwa8IJARH0Xstb6YR9ftS7dAadCwvk9af3ktrMnYVkq1ZZ3/hgN9N+gdl/AqEF3Wmr2zO4EVXQ1QRAkRiIBX5FEhUCHiCAJ4Y/o5254VEdqTw2EsRFFeUgMEYp5IKzNbZDRWRg1sIzN38Bpkt+fKbSG6h69lKDaTRy02vodbRdWltxm668e8PadDKd+m+f76g4eu/dsjTm34is25Ryh7MPUkPbfiWDuWeUvGih2/3LT7n9t68DTif8+D6rxzlLlw8hpOUFN0eXCUG0KF7jSZ0flQd7vE8272AwyJCQAh4kIDBg21L00JACBQm8A1HI+KHsOcO8ek6DaYYpX++JUf5cnAfAd6sYc/x5aoB+U0khcFvDrfU6UHnRdVSM0YjYBDtOnO0WN+iTKE0HjNMzSNTadeZY3T3uv8SG0nFCkqCSwj0SzzfXo+6B9gj4gsBIeA5AmIgeY69tCwEihLAzdGyPTzucgqJOLv2v2ihQI0bjNGq6/kF2cqXg3sJzN/2Lll0MzWOSMHT7brubcwltUsl5SEwLLWLKvbs5olkId5RWkUdh0gYR7z8rnFEsjKi7v3nv3QiP8uRX5kAb6zC59l9a5iPImyE9oxvztdiO2jgHoCjOCEgBDxOQAwkj18CUUAIWAlomoapEcNXHIuQH45lDIXEYIxS8VzZpEFxcPfh1Jl9tO/kGjJoGj1cv6+7m5P63UCAf/C3Xpj13T2unuOhxiDalLnf8cOusUHh1CG2AWcrMWkGSgqOpqUndtAjG76lzAJ8Lamcyh+cDaPK1+KfZ9pnjwykfaWpe0Ap/ZRkISAEqpWAoVpbk8aEgBAoiwCeIOqZEfHXWkzBtcoqG1D5miFC9TdPDCTFoToOi7dPIF3XqUlkCvU9uwyoOpqWNlxAgGeCPm11J7WPqa9q41khDvybfZg94h8m/bz1nfT2ecOoVqj1Hb+T+dl0w98f0BObvqccS74qV9YhOSSGeEOP0iTSGKqq4NlI5zIqEQfnNA4jKSBcUkg09UtsZYEByVtz4rs/ILotnRQCxQh4Y4IYSN54VUSngCWAJ4g7ibSvDcZoQ2TSbST/zhLQjOEqklNwWvlycD+Bw6c308GM9aqh2+tcqHw5+A6BT3bPJZ4xeqfFDXRxfHMyaUalfIFuUUsnPzj/NkrEbNH0w+toX84JlceH4xVcUsfbfztvD140zDNXXO/D9fsV2kac01iKlue0QJDBKe0p0hRi0PCdb/3uD4ReSx+FgG8QEAPJN66TD2gpKrqQwHjUdTI6+T49OLw1guKYgKZZn0Ln5GdwVKSaCCz99xO0pKsZhptqd0NYnK8Q+OXACnrn3xlK3RebXk1syHCkaURNev/8WyjGFEZTD/1Nr2yfwsmVlsO5GYW2B19TZLvwLNvOk9uyDhUqZ2+waHl7uj/7TSNr0nWpnfklsJPoJ3/nwxMnBISAtxAQA8lbroToIQRsBPAkcROCb2pakBadfA+C4piAZghhj3LyeTyhgtV3COCW9p5YSUdOb1MEhtTsqHw5+A6BSQdX0us7flfbMbSNSVOKN8PgPNQQRL/BOOI8lViFw59H1zu2B3feKtwe3pFlXdI3ducfjnK8g569SXs5u29P92f/2pqdMKNn0NBHfNdr/J2PoDghIAS8hYAYSN5yJUQPIVCYwFuI/s2bNYTH9kdQHAxGBSE77+xSIJUgB7cTWLHrC9VGXFAE8TIpFZGDzxBgQ+jV7b8V0nfigeUOw6lQhhsiujLPCEeeMLE2cDZkjQfSsUeNptQ3sSV3+W8c+LsenjghIAS8iYAYSN50NUQXIWAjgFkk3jrqTY5Gp9zHnogWpBhk5x1Vvhyqj8COw3PpeFa6arB/kiz7VCB87DDt8Foas+1XpTX/sOu4nTNVWA7VT2Boaid7ozx7xN/19rj4ricgNQqBShEQA6lS2OQkIeB+AjCSvkMrk0IiO1NU0l0IBrbTNOvXVVbuscAG4aHeL9g2Vu1oF24MJn6fxUNqSLNVIPDHkX+ox+Ix9OGuOVWo5eyp+bpZRUIM1ocXKlLFAy/9q2IVXn36NTU7UOto9btik2zf8V6trygnBAKVgHXE4e29d7F+l112Wa1LL700HXKVi6suV3V9+/atg7bnQwogOZBvevbsGVmuk0so5On+lKDSOZOuuOKKKPR5AWTkOQtKJhNQyy+ik+8lY1AyxwNYrF9XWXlHApiB57q++/gy2nl0oVKgR1wTqhkaq8JyCFwCe3OOq87zb/ncn9aHeKfDkoS3AeeCA5MuKFSG01icz3ml2RBOoh22rchVxE8O8cGR5DR7pL7b/aRrxbpRnnEJxgBXQdK5bLEK3JCAtr5jcUPVUqUfErCOOHywY/iQ3wo5DeleVH0YIF2Rfke7du1c91jL1siQIUPCUPcT/fr1a2RLqpDHOhkMhrd1XQ+2WCydIBfgKdLkxMRE66O4CtVWcmHWjXVkXUsu4fup3DfuI/fV13tzLv3x2ViM/LdMIXUoOvk+BMUR+ezXls9fvN//eYpyCjLIZDDSfxpe7vP9kQ5UjcCi49toa9ZBijKF0vWpnem2OheWKCkhMaqhAUmtC+WrRBycz+sQ2wApRF/vtRrjKuInh6FglBKiHiy8Zftu90jPnB5S6riPFpVqM1g80nlpVAiUk4BPjjR4cIz+3QgJgVwJKeRggFyGL5+HU1NTrd/KhXKrFsnMzExF3Q+ilj6QCruaNWsm4aQOkLdnzpy5CrJ5+vTpP0+cOPEM0lzluqCih6Gr9dcBEfF1hy/xQk9+0LcqXQcf4/EW6Xl7ozGLFBLR1sdUd6W6FlVZTGhN5cvBMwRW7/pWNXxBdF3HD5CqhJIPkuphArVC4+jK5LaFZm6cZ2xKCl9fqwtdEF2vXJrfsfZTenLTD/Tx7r/ov3vmV1ne2DGNhq6eQLOPbixX+75S6LyoWjS0Zicq0C17ofNbEG9wv5pMptrOgvFT57CwsIPeoFxVdOBZKYwbPLZSqCq6y7neQcAnDaSMjIwmwFcHszATIAMxi1BoxDRjxoxnYHSc/9tvv7n8bW7UuwNS748//vgQOlTawcgqqPTJZZwI3b4Gg1rQ07/uME79Rt9cch2cqvTaID4rB0gLfpU0Q0DPIum69U8mMjTQlxp69qO6atfXdPT0NtI0jR5Iq9RzIs92IIBa75t4Pv3Q9gF6vOGAQjM3zjM2JYXvr9ebxre8iV5qenW5aC05sR0zPovocxhIVZUph1bTfqcfrS2XAh4rVP6G2Tgy4G/GpBle1TTtQPnPdGvJ7KlTp+5zlmnTph3EA1uXrWhxq/ZSuRBwIwGfNJDw5TIUTPYYjcYP8LTDBCOpHeIOh6cGIyELeBqZE3v37h2P+EQIv/NzqqCg4BnUEcp5LJiRCkbe05CjEJ5u3gN/MPI0SCFX9KkEynFbi+E/D+HzzfBnX3LJJamFTkQE6VehbX56xI/mfkFcTWXDd8yOwNjr2L9//12Qh5G+AcL17UG8L6pQrqz+4JxC63oR5/p/RR1vIpwJKUA7Xzq996Qh7wbIQeRxe8vgc78cDFXDTgfk94bY9cvEuW+CY5i9yIABA9ojfyWE6+M233Nqz15M+ShTrC2ksc78nlJPhE+i4PUsHIbuHYteB+TRudp0Kv8E6rC//3UKet+Oc9V1Zv2Q9x6E9WW9NyC/M/I97vB5nQAl5oTXuJLC4wJzaZNuyQMCooiQROXLwXMEZm56iSwwWBtFJNMNtbp6ThFp+ZwEbqpl/WHfZSd3VGhmh39glivuGd+c6oTV4KBIFQgwx14J53ENc2zf5Rz2asF9kO/L5xzbDBw4sDnKLYLw2Irfp/6lhLFPB+SrsQLupwchN6Dj6p4Lv5DjMQTyX0b5UxC+By/jNuyFOIx05/Z+5PGQPd/uo8zIImMt57FMBNoobSxUdBzBejwNvYLtdQeUH+Cd9TkDadCgQbyAt4+u65PxpGMb/L9gJN3C7/aUdC35g43p40+R19ZisVxosVguQDgY5zlGWZiRYoPrMaTfhbK1kfcBwp/hj8x6d0GkDMd7djZF3R3w5XchyjaE8cbL8BA86zCrM4nrR8ouyNWIp/GTG4QLObQfA7kX9d0FaYTwSsgY7nt5+lOosrORgQjmor7mqGso9Lw8JCSEjUCCwdETae8j/0vkp0FeQn6p26bhy6Uh8j+HTEVZ/uXBK3H+9adPnx6FOtQXDNKnI382fK6Pjbv+oaGh41l/LlNeCQ4OXgVOfM2/xznfcxgzZMsRLuTYOEJb5Wnzcej1NsrWh/8J9B6N/qhF79DvGVTaH3l9IWnIn4/8n5DfEOne4N5iJaID9F0kXbfuhhsREs8YRDxI4Fjmdtp66E+lwe11LtRrh8ogWsHwskNaeILS6NnNEys0u/Puzj9o6Ykd6tx6YdY6VEQOlSLgxRszhPPDQ2fBPdrxoBOdLXVsg3tuitls/hn3yXUYg9XGmKcNyteBP9Z5PIb8YbifPgXhscKXuKe+X9LYis/BGGI88q9DWb4P8z14LsI/cVs8/kF7X6KNvUhrjDb54WXzoKCgD/lcpDscxgljioy1ekyZMuW0rUCpYyG00x51O48j+uOcOzMzM++BLy7ACPicgXTmzBn+o6iFP6K5uFY6Psz863dtk5KS1L6ZSCvkTp061QR/oB1R7qGZM2cuhuzEH85oFNoDUQ75PKOzD/5CNliio6PfQcatiFt/+AORMtwa6PMg1z19+vRFKMsv1rcr8kWD5HI7fh/pXtSn9IUeX+PMtOzs7Nrl6Q/K2p2z//vhw4dHo849MIz4BzA24AtGPfqFfy0KroiMjFT5vxlZ0gAAEABJREFUKDMV/fkEaSU6sIxHfjC+rGah7B58GbEhNATpU/kE5N0Bf61TfYuRdy/SLoUxygYqgq51FWjzKVyjyaw3dPoJWoTBbwyfHX+Bb4qJiVnJ+Xl5eSNR73D4PIPF+R4VfA6mQYHPQiLbU1wd/ggjFkBON2er3oYHyWBcgfDw4c+NLxFvuR5sMGmvNednTB5WSJovlUCupaDUvNIycmwztkGasbQikl4OAg+k9aGWUbW55Ge273AOe4tcyTMtzgIjpb+TcqWObXJzc/Nxf3wG98eReFh98Pfff9+E86ZAUmrVquVYoYP76xO4n06F8Njj/5C/BVLs3fH4+PimSGfDyD5W24MxxntoIwp1dISOEchPAkMed+xEm2uQPgz5HyG9Iq7UsRDqKjZ2QcXfIP3qvn37cvuIigsUAr5mIOFvQxusadoGGDmn+akHwmzosKHk/EftuH4Y/KvZAZTb7EgsEsAfGb91HIQ/gk2YLfgWXxAXR0VFzcBAem+RoqVFs2F05BfJDMcXiKlIWrmi0DUPulhHg2fPCEZ6eHn6c/aUQqGsVatWFdIRbcTwHz385ij598RybhQBA3INyv8OXX7F7NM8yL3o/1Z8AS7mZY2oj38ifKFzfZgJ4vehctEHdafA+S5zFWwzo0jDQdApnNPQn7HwO+D670Cf3seTsKbo69TZs2d70w/vjCSybIhOvp8i4wNrUGqxWB8AhgXxhCKuFIl4msDSf61jk7ph8fRCk6s8rY60LwS8ikD/pFZ0XWpn0knfAMXw3Y2jdzlelaHhIaezTHJSsdSxDd8Xcc88iRmcaZgR4iV2Os57CVLI4f7qsM4nT57MDxu3o0AtSCGHunislgL/N9THrzroCO9GIX6AbcLD6/0If4jxBS+DX4UyT/M48I8//phVdGyDcudyZY2FemMMkI36lQ6o6HmIMTQ01ABfXAAR8KkLjkFrCq7NRfgDuQRGTTqeKOzFHx8P1nnJ16DKzthgYL8TBlEr1MlLzfiPcBymVNfDeKiP9sQVIQDDJw9fqHfiOvDSs+9xDW7Iz89Ph3Hp0yN2PJFahs9BHfTnOu4yDKRJ+KKczVP7HPcGgW4HiQxPsC6xmEUKDj+fgwEhutlqIIUGu3xzyoDg545ObjwwlfafXKuq5ncsrkjmVTYqKoeqEpDzfZpA44gUur+edRMTjbQnrN/dPt2lQsrDgGiFMcA36Nc3uG+GY0ygoYBaZg+/Mo4fKO/DOKwu11VE2GjTkfYqDBXepedNNNAVZfmh9rMIc9vwKu9QL4+Hebr0BbTjbDBy2HmJXuUbkTN9igB/IHxJ4T74YwyDNHL+AKMDF0NaZGRknA+/kMMf0L+cgD/kZuwXFQzqQyBP4dxhMJTWo17+IuuC8tkYIPPSs6KneDReVn8qqhz6nAWePDXeprwGJnixexmzRpl4evMhmPF7Vx+D2X05OTkW1LceenR3ri8vL4/fUA1BmdJm5Ywwsir1JcdriyvZJtS0uj59+sSgU6/BMO6OmcNF6Nf90PUi5DZBn7h/CHqHQ1+nQ5NnjKZ461I7je8rSPFzZyngh49EIcZK/6aynxPyTPemrX+GCiy5qnH+sdBIk2N1jUqTgxAINAJGzUAPpvWh2CC1OIE3heLvbH/D0AgdMmOcNIkfmiLMzsQHZ8F91JHGqz2QVweyD1LIYWzD72aHILE1pJjD/bkN5F08GI/AmINnvq7AvfAh1H+77eF5sXMqksDjCNTF48VCY5eK1CFl/YuAwVe6wy/h4Y/hCnyAlx8+fJinXR2qw/LnWaQ9yB/kSLQFjh07xutdF2OqdixmhLpC6uMPbDSy+Y+UMBjORZ1ByB+DvMvwj99v6o78ZPzB7oTvVa6s/lRGWfSflxh2gHEwGgzqQPh3pErdpAFcjuGcO2HQPIKyXL4F2u2EtF3QLw/X4TPEW9vrw5dXR/DlJz4zoqOj+Voh+6zDeSsRa4l6r2b+eDLF64AHIM3hUOcpRJoirykMr2I7yiC/Qm2irkLuxIkT2Wg/Bbq8w/qyHghfgkJG+Ji1QciLHPr7f7r5zJTQqB5UozZ/nL1IOTepYi6wrnQMMqlBh5takWorSuBM3gla9q/1lcUIYwiNb3FTRauQ8kLArwg8AOOobUwa5ZrzpvB3tRd3rtgmDQMGDEjBPdZYDp0Po0yc2WweweMA3Jv5vv0w0go97MS9/w3kXwapgzEDLzNsgXvqRJQr5GJiYv5BwjSUHwtDqDMkGnUOhmzGPbk1OB5H/gAev6Gu+iyoh6fo9vPDWuQVcngoy+9IZaNMD9TFm3KV+QAWbfDPt6ixS+/evZNxXm20/yNkQs+ePR2GXqGGJOK3BKpgIFUvE9sLfBfiw/5D0fWmk63rWmdBI/wd9Sv0BjeXxR8lbxCwGn948yH80iGPtBwDdUwPv456ecvwL/DHx8v2eBe7lzCY/wV1epUrT38qqjCexvDGErfivFvAJx0yCjw4DUnFHWZXeBc5fjlyKMpy+ZX4YtkCdo+yftOmTVuJ9P6oozf8dOTNQS0LMBMz3OlJE5KsDpw5/y2UG486+CnSLcj5H8ThkPcFIkmQJadOnSo2U1jRNlFPIcd65+bmPoDEBWhrDvTgzwF/2d+F/q5Autc5zRiGp2c5e6OS76bIBN451etUdKlClvwjqr4go/MmSypJDh4msHr3d7T9MP8ZE/HW30825I2iPKyUNC8EPEDgsuQLaEjNjpRrKdgbYgx+yAMqVKTJYps04EHh0jNnzvDrDOesh8cNuFfej0Jq3AD/bsi7EN65lu/VCBJhHPAdxgGvQXjTK76331HSPZXHBjxGwEmTcc4fEH4o+gbiT6L8Otzjd6EO3tzhPPjbWJAXjRmsW3j2B+FCbubMmXzD+AI63oe6JsKgKvPJGvq0BOWvQfneQUFB++FvRzwLY8jn5s6dW1CoAYn4PQGfMZDwYeflb8n4QynRaMEH+xlIO+Qfhz8G4lgzyi8TIj4EYoLEoMzT8NtBeF0r8R8mwq9CEiAaZpVS4L+P9GI/ljZ16tR9yEuDqHPhF2qLPzFIGwZxtM9pdil6PqejLJcfxmHothzt8w/RshHCSYT8SZBYzuOEsvqDslw+jdvi8og76uc4f5kgrQdEtclpMBKnoF3utxHpvLXnPqSb8YVlgV/MocxsSAsIlw/FubezXvaC+DJbibz2EM6PhP8gvmAyOd+p/TEcB2d+p4nX/XI5vkYXovxtEAdD1LcM8TqQGvgsrOK+Iey4DlwPypTaZknlmSfqiIWoa8n6IfwgJHLGjBm87piXcvKuPPzyKTfhVYIvbhifoSNYqbg6oyk4wr/f/zAX8P2OyGTgVRjcaxFvIjB9/Ug6lsUrVIgGYpDYM77EVc3epLLoIgRcSqB5ZCo9YHvvKMRgGsHf0S5twEWVOd2D+T5XVNTYAffBssY2Ou7730Ic4wacMxqSinvrdqd77n+QpsYKtrL88FPdU5FeaKxiuwc/hvQYCOtV6B7MO+UhvRuExwks/ZFm/dIpzkaHHq+jbCikJ8YNWfDLHAtBx3koZx+7hCJeaGxTvBlJ8VcCBn/tmPSr/AQw7dbz9OnTq+D34aVlmE4ejLN5m/Nf+EsFYXFeSgA3YL7ZvGQwxlBc7dGk+bHxYM47qK6C0RCkfDlUnoC7zvx51d2UW3CaDKTRYw0GuKsZqVcIeB2BYIOJeGmd7R08/i1B/m72Oj1FISEgBMpHwFC+YlLKnwlER0fP1zTtbch/eWkZ+sovFLwVGRlp3cMXCeK8lwCu23PQ7rfQqC4wkl5A0D9dQR5vMElk0GQpuLde4byCbJq7+XXSdQvxC+ofnH+rt6oqevkvAY/0jI2j1tF1ue3fbN/JHBYRAkLARwkYfFRvUduFBCZOnGjGNPJXmFbmJWw8rc1LDV9Fep4Lm5Gq3EvgSdILDkYl3U5RibzM272NeaL2gjzrBoiaJl9bnuBf3ja3Hp5N/+yzPjznH8jkgWN5z5VyQsAXCVyZ3JauSmlPZt3C09xP+mIfRGdfISB6VhcBGWlUF2lpRwi4kQCeWG4mzfQoN8HvI4VEduCgX4k5/xD6o5auU3wk7zCLqJe4yNBkurDJI3RDp29peK/FHpWr2rxHbepe71Ey87a+5fh9JH5hvUtcY4/qI40LAXcRcH4IYNQMj6rvYnc1JvUKASFQbQTEQKo21GcbkpAQcAcB3Ji/R71vaIYIiq/3JplCGyDqX85izlIdqh/fTfnecGhecyDd1vV/1Lr2EKoRUd/jKtWKa0vdGw2nm7v8THHhasmPR3T6ZfV9lJV7hIyY8Xup6VXUJqaeR/SQRoWAuwikhMTQow36U5hR/fLEG7bvYHc1J/UKASFQjQQM1diWNOXDBGybN6RfeumlV1W2Gzh3JGQB/1gcC4ch/LsIla1SzitCADdoXt4xJSisOSXUf5+MpvgiJdwedWsDZtsyu9TYVm5tp7yVx8IA6dP8WcrJP0V/bXmdvlx8NY2f09Wj8uOK2+mffZMoJiyV+jT37J/XtPXPktmSTyGGIHqt2VBKDI4qL1opJwS8mgD/5td/Gl1OjSOSWc//2b57OSziRKBfv34d+/fvv4t9p2RHcMiQIcEYB7wByYSYUfafAQMGnO8o4KcBW7+fRp9PQdJ5jFVWV5kh+JTKsqzzJb9iBMRAqhgvKS0EfIHA7VBySUhEW0po+DmC/uPysterznjDTA0r0qk+oyaav+1dWr9vMmXkHOBkj8rh05tp7pY3Kf3YYkqJaUlp8V09ps/BU+tp+U7rZ5Cfsn91wT0e08U1DftmLTx7V1GJMYWrzloXtaqgHJwIsHHUNiaNU/g3GG/mgEjZBPr27dsVBsEd7dq1C+LSGRkZQ+Hzrrn3WCyWNF3Xn8vLy+PfQEKy6x23y+2zHq6vvfw1ot8XovTT6O+zBoOhc1hYGL+/hiRx3kJADCRvuRJV1AN/8I7ZmSpWJaf7OAE8yeQfQubtw7bzznZJTX708R6dVT/n9AIVCQ/2jpmx5OjzlD57jq9Uvjcd9p5YpdRJiWmhfE8dVu76Us1ocfu8BfLUjupVOY6KVBOBcS1uoooKG1TVpJ7PNfNUw4F0kfV3vpZB+Zvxnat+4w9h33bVoD2MgcvA6+HU1NQYbg7h/vDnTJ8+/buZM2fumTFjxv9mzZq1G2kucUVnXerUqROBiu+BHtfB95hD++3Q+Eb4X02bNu3gxIkTzYi71BXtu0srD4DKxEAKgIssXQw8ArjpbEWv+anmqbDoiymx0VeI+r7LPjFVdcJoCKIg2xNuleChQ0xYbdVydh7bpCroNYfMXOsP69p19KRiPKO1+eB0pQLPTExu/7AKy6F6CKzJ2EUVlZP52dWjnI+1cn+93nRZchvWmneNuQnftZ6fNmZtfERgAD0DY+j833777aiTymwcVMtk5eTJk09Ch44Q9SPrTjpUaxAzRzyDZg4KCqqWfldr57y0sYqqJQZSRQ3Cx/QAABAASURBVIl5WXlet4rZo3So9RKkO6amMxBX7wn17t07vn///p8jngMpgCwaOHBgc5Qr0fXs2TMSZd6DqLXA8JeVUL4h0udDuL5TqJ/XGGlcodOa2qPI1yF7kH8D8lQ+/HO6ovri6cf/LrnkklQ+CXXxDNli+M9DuH4z/Nn2fC7DuiJtGYTXMR9E208hvB71dOR8iIb4FZDtEB35XMahXwn934AynXGeTzrcuJdA8RshFB57KSU0+JiDPi0W82nS9TzVh0aJFyvfswfrvc2btx73Ft3+3PgS7Tj8l7pc8cGR9Es7j45PlB6Bchi+/muqqLBBxXzK9eXNBQNAbq7dna6v1cXe0wH4jt1mj/iSbx834D7I91XHPRNxvj8OgK/ukfB34h7Y16lvhe6hyOd78dN877eXwX24AdIXQdR9GIxuhjHg+Bghndvkd5GbIsxjF95y83qEecxwFXwW53dyNOhwA9L3QIrdt3kMgPRfIMXGOUj7Du0vQ/t12ed4Se8/Fx17oFyhsRLi30F+hR5vwufxUQHGFV/ymMHe7yL+OTmhju9Q3nnMVuLLomWxZO6oi99j4uvA/BxjLqQX6zvapHOdw/kiZwmIgXSWhU+Gpk6dug9PQngh9Ch0YGFwcHA04pP4SwBPJibii6GpxWJpD+F9dvfC/7Vv377FttriP5rQ0NDxqKMHzumFcryPcrrZbP55wIABKUi3u8fxRfM28uvD/wRlR+NLQ22XlpmZyS8YPID0a/Pz8xOQ9yZkPP5Qy9xyrCR9UU+e0Wj8DLqFWRunTvC5Px2Qx+t3GyL/QaTR5ZdfngBdv0a4ALq1RrgP/IsQtz7iRwBfaGw4fgWd3jWZTLXh3wd5A/pfimxC/5+B3x/n9YWkoY35yP8J+Q2R7pMOfeApl1tY+Ygagyg+bRwHfVrM+daZkTpx7X26H4GoPG/akH6M7XaipJBo+qHtA4GIQfrsgwSuqdmB7qrb0675RfhuXW2P+LB/G+51j0Aa4V43D/34GfIiwsOQxvf15fDfxZghCelU9B6KtLsgj+He/wR8zXYf/glhwnnqPoy6uJ5oTisi+zFW4bEL7776PcL8G4yTipQh3H+vRR3vIH0037dR7xjEJyD9Uh4bYAzwGfL4hblmyKuPvMNms/nLQYMGxaLOYYh3wrXazT7HUbaQK2nsgQIljZUGIj0XbTRHXUNR5+UhISGDkVbMlcXJpofzmG1M0UrKwxLcSx1zcRvQs1jfz3VOUR0CPS4Gkp9+AnJzc9ko4T/k+2fOnLkeshN/0A/iDybbYDDwrEmhnp86daoJEi7GH//jf/zxx3Iuz2GkRcC3z8AgSk9henwy8vcgnb8Iw+Cz8UX4UlqF8FDkz5k9e/YxGGj8ZZuBk9SXK/xSXSn68pdic+hmfdGDaA30fxBt70Qbi1DZYkg7/pLEzBmPlmsh395ffpt/NPqsXvbkMgjfjfI/on8TbIblZMQXQOfr4LPjL+tNMTExK9HGHtQ5EvUNh3+SM31V0G9eX6de/IhMuI5ia/3HV7ui9M4/Y31omxClPnYqzXMH64PRwW3G01VtJ1RNXHx+x7TbrFh06yyXNeL5429rH6O9J6xjy1qhcfRZqzs9r5RoIATOQWBAUmt6qH4/e4nL8J063x7xZR/3t//gXrcYshPht9CXbPiv4x6pxgCIf4C+xkHSSrmH8u59z+CcO2Gw1MK98pz3YdRXIcdtom5epfINBvyf830buk1AJX843bdZx7uQn45+7IGu/KA0qaCgIALlynSljD1KGiv9fvjw4dHcBgyjmah4A8ZSxXbAYZ2hQ9GxRiFOOLdMVx6WlRlzVeacMpX10wJiIPnphcUfKH9R7cQf8E57F2FU8KP3jYjbDQ4ErQ7l2EDiz8NmawoRfxHgSycNMsWeBp8NHngOF4S2+OkN4Q96Heq5GjNGaroXX1B7UapcP36C81qjbArqWoPzeaoY34s6P2qORZoReeyy8cWUzwEnCccXnMl2/n6k74EUcxkZGbFI5Fmxu1G/BcJtWJB2LerntcCEOsYi3uH06dM78ATofTyZahodHT2VjT2k+7RDH9nYfJk7EVPzEYpKsg2eOcHHJDdrudI4KjRF+d5wqBXbhrxNath+k0kn7zKQ+Hr97+8Had/JvzlITSJT6M3m16uwHFxLYH/OCVVhlzj+6lPBch2iTWHUINz6XOuEi95FKlfDXlioZ3xz4h3rbKrdgO/S321hn/fQl4KinXBOw004G3G1pvnMmTM1ULYp0mbDd3ypwFBZizIG+Km4h/J9vNT7MM6rkHNqcylOtLepY0wyFIbSLRMnTjyD+/Q26PQZ7um8xI7L/IKy5XbQvbxjpaxVq1YVGn+gXbXRhHNjTjqXysm5fGnh8rCszJirMueUpqO/p/OA2N/7KP2rHgJaaGjoa2iqB75wOuELTOPpcMR3Qcp0+KJhI2UJzo3hc50kFl+E1hFxmbWUXgCzWfxZN6KdoU5185Q+yzA+c9q0acuioqLqQAc1o4Qv3kkwlmbzVD3n+7qgX7zO+UPuR426r1F4LG8exDHfkjMn/1QKBxuVXa7Cnj7wgH8SBv0VlZPZ1s2a+DeUyjp39qZXVDdPndlPZZXl/OU7eeUJkYb/5IX/Jq1+wGEkdYprSE81uswLtfRtlWYf5edhRK83v44WdB1Zbvm942NUNyyeThWcoS1ZgbsHQafYhvRS06vtH4KR+A7ld0fscfE9TICX/2NG5Gdcl39ycnIS+N4OlRwXDOHqcp5opzJjrsqc44m+eUWbPGj0CkVECdcSgCHA+w7Xx1Mdx/tGmAJPRCs8e2S9ayJidyjHu55Z8NTC8b4NZlEa4alMOnz1jo69bEn+FVdcEYn0VpApmKnaAZ9nlPjzxcLRsmQdCjSCHg59ES+3w3lrUZg3dKgDv5jDUxNeJpeOL9LeyNQghVyfPn1iwOe1zMzM7tB/EYyy+8GQ32Fqgi9eft+pUHlfjaD/90H3iRBKbPQlhcU4v3/Lqd4vedl8qflBIVGdGs6rPz2hu1WPfSfX0L4TqysseWbrTmGHMzaXeS7/vhH3sMB8psyyrMvxbNuzCa3Yx52r8QpxNpIuS7qAbqnd3Sv08hclPt79F/1+eE2Fu5Njyae/T+2iZzb/RGfMagKhwnX4+gm8jfeb5zlmNj/VNO1lX+9TVfQPCws7jvO3gEOheyjGDK1xr+Sxw/6y7sM4v0LOqc0O9hNtv2PEGyZ8AOOIN1+IRLs/zZ07V221Dl1M9rLl8VG+QmOlsup00rlUTmXVwfno01r4pY5pKjPmqsw50CFgXXkHr/4PyMd7iD/yk+hCg/z8/Ba8BjYkJITf0dmEL7P3+/bt2xLCLy/yI+hQ/OF9i7KFXExMDBtIvMXUW3gqcwGXx7l8Q0jHHzxPbxcqXzSyb9++HKQdhNyGc7tCWuL8jxCvA93K/MLC7BOv6d6Ic94fOHBgc561gWH2IAy0lbzjDuo5p7PpyOuP7f1tiRNGo201BT5z5sws1P0B0oai3ge4fm4H9S+EYfTwiRMnssElBeXfQX5HbhPhS1CeZ524Xwj6hwOHa9GTORBKavwNRSX53jsglgL1ahnVq8H7dnBPRHyVgLORdGfdnvRYA9+c2fRW/q9un0o9Fo+pkFyy9DUaseFrWpdR4oplb+2qy/S6o85FNKbpNfb6ZuE7kzcjsMcD0p84ceIZ3BM/RufVPZTvkbjPX4a0Z8DnUzxY3FfWfRjnVshxm6j7c5x0C+7V13GbCQkJvDFBB7T7FYyzY/BRRHsMutSHXIa0N1DegIeianyLfH6vKhRpHXDPj4NfyFV0rFTo5BIirDPaPCenEk4rllQWy/KMuaBHob6X55xiigRwgvoABXD//abr+EPgddFH4C86ffr0JVOmTDkNY2kIvjm24AtjJYTfbD/PaDQOhrHgeC/JDgB/1HmYKRmO+BIYCgu5POoKxhOaYZMnT2bjC1mlO16bi7IP4Rx+D2k+zmcDjWeFVkMHx9Of0mrgNnA+L3XbAf9v6HIM592Keu7lFzNLO8+ezuejb2ppHM5ZizDf1P5FfgZEOXyB/4Q674E8jPpPoJ2lCM+LjIz8iPXPzc19AAUXIG0Ovz8Fn3+s5S7MJq1Auk+7osqjb72RZltu9wrF1XkRUd9xBXnW2ZHkmBa+o7RoWioBNpJ2Hl2o8geltKMPzr9VheUgBKqbwP81u5ZurdPD3uw3+K7kB2X2eED7uBfyLnM3g8nDfI/EvfYLAPkI91A2SvSS7sPI5z/sffAr5Wz37Udw8hvcJtrmnWtvmjFjxhLk8WoVfqG2NXT5F/Imyn2GMsEIq9Uwtoe/k5E2Fue/i/xCrqJjpUInlxIpi1MppxVKLoslj1kwhjnnmKto38tzTiElAjxiCPD++0332ejBF8YFECNEbarAmwvgC+R2xEMhJki333//fVNpnZ6LKWqUeRASCTHhj3zwn3/+yS9cEhspSOMNG/gLUlWB/OVIi4WoNC6LtMGIc1sxCD+NcDsIbwFK8MdAevAXEguHIY7tLfl8xG+GsL7cj/bTpk3j6e9C56rGcUC5YRBVH6J08OBB/hXubkgzot8pSONd9HgGiH+EDlHSkf4j8htB+N2jGMSfhXF4hjOL9J/zuRyztK6j4kJ+JLhh8HI7FopOvpd86cdk87J49QFRrO2HWv3osgRsV6aue5IWbX9P9b9lVG36tT0/n1DRsg6SLwRcQuCTVndQ9xpN7HWNwXfkTfaIP/nluZ9zf3EPX457ZD32OQ7hDRKm4P7J90a+RyYg/CruoY51mBhj/Is0x30Y576CeAv4y3F+sXs58vg+zg9HOZvzJyEtjXVUCaTu298irQ6E22wGnzdAUNkchnCayoO+L0JSkDaXC7BuCN8D4THNLSWNPcoaK+HcQjo61eHQm9tykjI5oU7HeMjpvELBsljymAlcSx1zFe07V17WOVxGxEpADCQrBzn6OAH+obfExMS5l1566SOYZq8D4SV2vERwHZ6iFHvnyse76zL1MQDgWST1i6vhsZdSzRZzyRjEtqXLmnBLRZnH1WtUFB7MGyu5pQmp1AMEVu/+jn5exStoiGoER9JfXZ6hppE1PaCJNBlIBOqFJdDP7YZTs7OftTvw3TjKOxiIFkJACHiCgBhInqAubbqcAD8BMhgM96Lia+Dz9uY883QQU9B34CmKmiFCnrgSCGAgwE/a2KDMDA47j1JbLqaQyPYllPSepNzTy0i3WDc46Nzgbg8qpqm2a8VeQLXi2lZY7DvxJUU3K/PcpKhmqi2TMazMsqxLjfB6qjzpvjUBeuDUP/TR/L6Ubz5DJs1An+Kp/rWpnt6Mw4pSjv5HoHdCC/qs9Z2UHKJeV+V3aXvjO5Hfe/G/zkqPhIC3EfBifcRA8uKLI6pVjMC0adP+mTFjBk/t8xI/XqZ3NU8nV6yWwCyNAcEG9JzXbC82GCMppdk0iqgxmLz5X04GL218+3spAAAQAElEQVQnapzEr1N5VtPBbd6jqyohseF1leIXN32yzPN7N39GlY0JSy2zLOvSsf4dqrwvHvIKMunDeb3peFa6Un94Wl96tvEVKiwHIeAqAtfW7EijmwymEIOJq+SNilrgu3AOR0SEgBAIbAJiIAX29XdF76UOPyGAgcFhdIX3WVZPTxMafETRKbxvB1K90GUc4k0JiWLDa3tcu30n/1a/6VNRn2dJWPkjp7eUeb59m28+pzztHM8qthcLN+VT8u2yYZR+dJHS+dLEVvRRq9tVWA5CoKoE7q57MQ2v7/iZg1morzm+A3ljHwTFCQEhEOgExEAK9E+A9F8IOBHAAEGH8NQD/+gvxdUeRfyjsk5FvCaYc3oRWcxZ0EejtnVLe1cW2VVyZZ1sXb72v7+HE+/EVlE5YfutojmbXyvz/NmbeJd+oowz+8ssy3osT/+vVXnNugzQGvG942/rnqD1+yYrxc+LTKX/tX+I5L0khUMOlSTwVMPL6Kba3exnf65p2iUQiz1BfCEgBISAGEjyGRACQqAYAQwWnkbi4xCKSrqNkptOopDIzhz1Ksk9vUDp0zS5n/Kr/2A1PnTd/WOrU2f2UWbuYdp7YlW5upmVe0SVy8o9qnxfPvy15XVasuND0vE/ITiK3m95C8l7SS64ogFWRevoujS2xY10WfIF9p6/gO86fiBkj4svBISAEFAExEBSGOQgBIRAUQIYOLyFtFsgJ0OjuisjKabmQ4h6j8s48oVSpkZkA+X784GX1v130SCav63YT3lQXHg9tXFDeHC8A8H+k2vpu2U30oJtYx1pvhxYuesrmrF+pNq8IdhgouFpfenVZkN9uUuiezUS4BkjNo7axqRxqydxuB3fcaPhi/NTAtItIVAVAoaqnCznCgEh4N8EMID4Cj3kbcAna5qJYms9S0mNv6fgCMcTWGR7zuWcmsPL7HSDZqTWta/1nCLV3HJ0aE3qe97zdEvXX2h4r8V0Y+fv1cYNd3T/jW7o9C1d1ORRqhffhY5l/VvNmrm3ue2H/6KJK++i7LzjqqFuNRrT7x0fo2tqyi53CogcihHgrbvfaH498TtHRk0NeXi95sX4bvtvscKSIASEgBCwEVDfFrawF3qikhAQAp4mgIHEGghvafcIdDkZFtObkptMouhk6+/VIM2jLvf0Yo0VaJzs+d3sWA93Sogpiro3Gq4Mo6Yp/YgNJW6P30vad3IN5RZkUo2I+tSq9jV0Reu36PLWb5LzrBKXZenc4C7qVP9ODvqcsNH32cLLaPfxZdBdp2hTGD1Uvy99cP6txL+dhERxQkAR4F3qeNaocxxv0EkniegR/i6DrEFYnBAQAkKgVAJiIJWKRjKEgJsJ+Fj1GFTw2i41m8RbgcfVeYkSG/6XgsKaerQnmce+U+0nRXlWD6WEGw+8vfewjl9Rm7rXq1Y27J9CE1fdTR/M60VfLrmGJq2+nz6e35e+W34Tzdv6lnpfKS2+q5pRapTEl02dpg4d0m6jjvVvV2FfPfy65hGavn4Unc45pLrQMqo2/dT2Abo/zf8NZdVhOZRKoH54Io1peg3xLnXhxhAuZ5814u8wjosIASEgBM5JQAykc+KRTCEgBJwJwEhaA3HMJoXHDaSUpr9aohL5VSXnktUXzj7xO1nMp8loCKaWtVi16mvb3hLPxnSqfwdmZSomESGJqoqWtQapc3lWSCUUOcSF16Uh7T+lyNBk2nZ4NvG7SHM2v0oHT62nAnNOodLHMnfQur2/0LfLbqQdR+ZSaFA09W/5MjVL6V+onLsj1VH/9sNz6IvFg9Uud2ZLPoUYguj61C70bZv76PyoutWhgrThZQQGpbSj8S1vslwU34w1k1kjpiAiBIRAhQmIgVRhZHKCEBACMJL4SSxPS0w2mGoYatR7gxLqv0+mEPUCdLUDysuy7uzWNPmSam+bG+TZmI4wkCoqEbZNFVqkXoEZnTvUe0VBxjCu0iHxEQ3omnYfU1hQLK3f/yvNwKwJ72bnKFBKgH9sddo/z9Ci7e+pEpecN4oSIxursL8deJe775bfSIczNquu1Q2LxyD5Rnqu8SAVl4P/E6gVGkejcL0fa9CfYkzhPLZx56yR/wOVHgqBACfAXyIBjkC6LwSEQGUIwEgqNJsUEX8NpTSbUhCZeFNlqqvSOZnHflLnJ3pomd3ynZ/T8p2fVViy8o4pvTfsn6LOnbnxBbVLm0q0HQac/4qaBVq9+zv6a/NrttTye3ze2r0T1QkDWr1KwaZIFfa3w8nsPfTjyttp4fbxlJOfQfxC/iWJLel/7R+mvonnk/zzXwKXJ7eh91reUtAX1xu9lFkjQBAnBCpPQM5kAmIgMQURISAEKk0AhpJjNskYlGKKr/cWDKXfLRE1qm+5W9axn8liySKefTmv5mWV7kvFT9TVKcvTP6dlMJAqKvbfKuIfQuVztxz8Q9VnPzRK6kWx4XXpeNZOx0yQPa8i/vyt79DBjA1qU4e2dYdV5FSfK/v37u/pkwWX0r9HFpCu65QQHImZhSvpnfNu8Lm+iMLnJtA7oQV90PJWy5MNB/J1NqG0zBoBgjghIASqTkAMpKoz9MoaRCkhUJ0EYCTZZ5PuRbvrQiI7GBIafES8JXhYTPUse8vPWoumybGJgYr4+IHfa+IurNnzI3tVknlb3lLnN/fDd5FUx4ocfv/nKfpt3WN06sxeldM+tj7N6vwUPd9kMPHvKKlEOfgkgS5xjYi37h6Na9kyujaPY9ahI/fie2gwRHaoAwxxQkAIVI0Af7FUrQY5WwgIASFgI4DByUcIdoDwluBbeUvwpMbfUmKDTyg0qguSXeJKrOTE3jFI16lGRH1qmNgT4epwaodxzFRY3NIY9yW34DQVnVkqT2PxEQ2oVlxbhwSZwikn/xRFhiaX53S/KLPr2FL6asm1xAYmb2YRYgiiPgktaHrHx+nFpldTpCnUL/oZKJ1oHV2XXmhyFb3e/Dqybd29FX1/BNLB9t2DoDghIASEQNUJiIFUdYZSgxAQAk4EMFDJg/Cyu45I/g9kd3iNKym56a8Un/YOBYe7532Q3KyVlJdtnUXqWE1bWOcVZKJ7RCZDiPJdffhu+U00Ze1jVGDJrVDVseF1aFinb9SPx17V5j2HHxoUU6F6/KXwgm1j1XboGw9MpbyCLDWDdHF8c/q1/cP0StMhXvb7Sf5C3XX9aByRQk81vIzea3kz9Uo4jyvejQN/t3Tk7xpIHuLihIAQEAIuI2BwWU1SkRAQAkLAiQAGLacgryKJDaUX4R+JTLiBap43U69RZwyZQuojybXu5L7XVYUJkY2odlx7FXbn4WjmDlV9TFgt5bv6wFt281beFa03K/eo2uJ738m/qTRZtvPTilbr8+Vnb3qFPpp/Ca3b+zPlFpzWealdj/im9HO74fRa86GUFBzt8330pw7UDq1BI+r3pU9b3aFflnwBd+0IDi9C2DB6Fd8vpxAW50sERFch4CMExEDykQslagoBXyWAQcwhyPPQnw0lWDDGzKjkuym1xZz82FpPw1By3e/VnDk1i/LPbEFTRN0a3q98dx74d4a4/g71b2PPayTffIZ4i+9Jqx+g0oR33vMahatZkXlb36aP5/fTVu/6ls7knaAgzUhd4xrTj+0epDfPu554YF7NKklzTgRqhsbSnXV70uet78wfUrMjGTSNp2rx3UFsGD2P7xPrrwM7nSNBISAEhIArCVTGQHJl+1KXEBACAUIAg5p0yFPoLhtK4zRDhBZT81FKbbnEnNDgIz087goiDFSpiv9OHnhL1ZAU3ZQSopqosLsO/G7LoYyN1DipN93a9X/Up/lI6lT/jnJLREiiUu281MvUDnMqIodqI7BoxwT6dOFA4tk03lHQpBmoU2xD+qbNvfRuixuoQXhitekS6A3BCCJe9ji6yWD9uzb3m2+p3Z3CjMH8kt84sGHD6ClN09IRFicEhIAQcDsBMZDcjlga8C0Coq27CWCQsxnyENrpAJmgaUEHI2oM1hIbfkq1Wi4tiKs9ikIi2iKrci77+GQqyN2FkzW6uMnj8N3rflv7OO0+vpyiQpOpec0B1BEGUnklIjheKXd+rauoVe1rVFgO1U+AZ9M+X3Sl2kr9dM5B9RtK7WLq039b30XjW95EVyS3qX6lAqTF86Jq0b31etH3bR8o4I0zeie00GCoHkT3J0B484WH8H2xGWFxQkAICIFqIyAGUrWhloaEgBBwJoBBD28N/iDSmkNuhkwyhdQzRKcMp5TmMyi5yc8UlXQbGYOSkVUxd+rgeHVCckwLigxJUmF3Hc7kn6Rf1zysZN7Wt9QPvlb0R2OX/vuxei/GXTo66pXAOQms3v0dfbH4Kvpryxt0MnsPGTCjdEF0PXqi4UCa1fkp+vD82+jaVJ4APWc1klkGgfjgSBqc0p7ewSzdR2B6Q62ulBoSy+ORSTiVvwua4/vhQcgaxMUJASEgBKqdAH8hVXuj0qAQEAJCwE4Ag6DTkK8hVyONjSVehrckNPpCqlH3NUptudgSn/YuhcX0RXb5XOaRr8icf4g0/O9z3sjynVTFUjyLtG7vL7SsEj8YuyL9C8rIOeDQIMQUSbd3m0LDey0uVa5tH3ibLDgAuTmwft//6OulQ2nmxhdp74lVlGfOohBDELXAbMfwtL40p/N/6LNWd4qxVMHrwO95Pd3oMvq2zX2WRxtcSu0xS4cqlkD4b56NoqvxPcDfBaeRVmEnJwgBISAEXEVADCRXkZR6hIAQqDIBDI62Ql6HdEVl/GNG7xqMUbsjE4ZRUuNvKLXFwrzY1CdgLPUhg6kGipTuMg59oDJrx7alYGO4CvvKISasNkWEJLhF3YuaPEq1Ytu4pW5/q3TLwRn0v7+H00fzLqHp60dS+rElvPsdBRmM1CQyhdhYmtvlGfrygrvFWCrh4vPvTPE7XbfVuZC+vuDePN4pcGDSBRRhDNmN4vxTAD35bx3Cf/NbkSZOCAiBkglIajUTEAOpmoFLc0JACJSPAAZN8yCPoDTPKg2D/1NQWBOKgYGU1Pg7qt16nZ7S7DeKq/MCRdQYRKbg2ihy1mUcfJ/MBcdJ0wx0SYvnz2b4QAj9LqTl9sN/0fg5XQvJTyvvLFSmPJFGSb2oVe1rqHvj4eUpLmWcCGw/PId+W/sY736nfptqx5F5agc8Iz5fDcKTlLE0r8uzAW0sxQSFq90A76rbUy2fm9L+EZ13BbwdBlJauDL4fwJS/lvm2aJH8Dmfh7g4ISAEhIDXERADqTovibQlBIRAhQlgEJUD+R4yFCezsXQ3/C81LfjfkMhOFJ18HyU0+JhqtVpNNc/7i+LrvUU84xQU1pQyD3+GokRp8V3JaAhSYd84aErN41k7lZ+W0JVMhhAVrsqhc4O71OlbD/2pfDlUjsAuzCRN++c/age8X1bfT1sOzST+7SmDppHdWJrf9Vn1+0psIPCObI0ikivXmBefxe8S9ajRlB5I60Mft7qdpnZ4gG8SrQAAEABJREFUVP2e1M21uxMvn8NM2xao/zmEP3hsFA3VNI3/lnOQJk4ICAEh4LUExEDy2ksjigkB3yJQHdpicPUv5BPIrZBGaLMD5DHIJNL1I8HhLSgy8Sbid5ZSWyygiPhryWLOIINmpN7NnkEx33J55mz69+gCZRz1bFq1HfkaJ/ehuPB6lJN/ivhdKd8i4b3a7j+5hmZuGE2fL7qCflh+C23c/xudzjmkFE4OiaFOsQ3Vb/rwjnjzYDRN7fgYfQRj4pH6l1K3Go1VOV84hBmC6UIYQ0NqdqInGw4k3gp9cvuH6ZVmQ+i61M7UPDKVu3EAh68h90Fa42+UjaI74H8K+Rdp4oSAEBACPkFADCSfuEyipBAQAiURwKBrJeRtyNWawZCEMvzu0rPweYok2xRSjwzGaESJGiT2IJMxVIV96bBo+wTKK8ii5jUHUsf6t1dK9RoR9enipk+oc1ekf0lmS54Ky6HcBMpV8EjmNpq9+f/oi8WD6fOFl6vd8LYdmkXHs9Mp33yGDKRRjCmMzoMxcVXN9vRqs6G0oOtImtn5Kd64gF5ochUNSm5HNYIjy9WeOwo1g27Xp3ah55ugD63vpN8wK8TvWc3s/CS9DGNoRP1L6PLkNlQvLIGbz8JhCmQEpB3+DlMhN0M+hKxDmjghIASEgE8SMPik1qK0EBACQqAEAhiULYG8AukLiUCRCyH8AtKpIGM4tat7I6K+4HSHkiezd9O09c+oeKf6d1K3hvercHkPCZGN6Oq2H1CIKYq2HPyD1uz5obynSrkqEMjOO068G96MDc/Rt0uH0YfzetNH8/sqo2nH4b/oZPYeKjBbV5qFGYKoblg89Uo4jx5r2J9+bf8wzYfhxIbJ7M5P0/ROjxPP1vzQ9n61e97YFjfSS02vpscaDCB+v4eNKp6N4mV8vDFCmCGYaobGEhs7PIN1SUJLYoOMl/rdn9ZbbVvOBhBvmsC/8zSx3XCaBSONjbVPMLvFZfoktKDGESkUGxRORs3gTOIUIqMgXfE3Fgm5EjIeshpp4nySgCgtBIRAUQKFvvWKZkpcCAgBIeDLBDBoWwB5EX24AULt6t1ISVHNOOhTsuf4Cpqz+VWlc1v04abOP1LNmFYqXtohyBhGF9S5jq5qO4FCg6LVYH3mxhdKKy7p1UAgryBTXYdp659V24h/MK8XfTC3J83a9DJtxUzTiexdDqNJgz5smAQbTBSJmU9+36dWaA3i3fPaxqRRz/jmNCilLd1W50Jio4pno3gZ3/SOj2NG6kn6qe2DxMYOvwP1XJNBxEv67qzbk3h2iH/4lg0g3nabf+cpJSSGQmCkkfqnKx0ycg7SvpN/q+WYsza+pHJshxvwNzUGssQWF08ICAEh4L0EKqmZoZLnyWlCQAgIAZ8hgMHc71D2QyOerLORhLBXu3zbzIJ9hoGV3bB/Ck1ceRfxIDo2vA5d0+5DGtrhc2qfdgvxEjouExdejxomXkRdMct0e7dfqUfjEWrmaOWur9TMBZcR8S4CBZY82nTgd/oDM03fLL2e2GjiHQv5B2t5A4g/NjxPC7ePp9W7vqVNB6fRzqMLaf+pdXQscwedzjmgdtLjd9XMlnzSdYtT53QVt+gFVGDJVcs0+f0z3kwi48x+Op6VTodPbyZ+h4rrnb/1bfpu2U00fk43pcOXi6+iSasfoHlb36L6iTwRq6rmpXP8t6QichACQkAI+CsBMZD89cr6V7+kN0LAFQRetejmA7zVddOUfq6oz2118O51PGO0YNvYQm0czNhAPIhmg4czeDasS4N76IZO39LwXovpxs7f04Dz/4/YCAw2Raqn/18uvpqW7PiQi4v4EIHTmMFh44V3HPx79/e0aMcEmrVxDE1d9yT9supe+m75TfQFru2nCwfSR/P60PtzL6L3/uoOA6erTbqp+IS/LqQP5l5MH82/hD5Z0J94M4kvl1xD3y4bRj+uuJ3YCON61+79mY5l7ShGqG6NTsro1nXLfmRapzERECcEhIAQ8GcCYiD589WVvgkBIeAggFmkXQbNOIYT2tW7idiA4LDnpWQNeMboaOb2EjPZ4OHB7h+YdeDZhzP5J1U5Lr8OA11essUDZ376n4FZBpUpByFQCQI9mz6mztI0w8v8N6QichACQkAI+DkBMZD8/AJL94SAEDhLAAO89xGbHh/RgNrVVa8lIeqbjpdL8XsryhhaMEDNGny//Gaat/VttWTrTN4J3+yYaO01BNrWHUYxYbVZn+m2vx0OV0yktBAQAkLABwmIgeSDF01UFgJCoEoE1DIhnkVKiW5RpYrkZCHgrwRqRNSnbo0etHdP/c3YI+ILASFgJSBH/yUgBpL/XlvpmRAQAiUQwJPw+Uh+XdMMxDvCISxOCAiBIgTa17vZnoK/FY3/Zuxx8YWAEBACfk9ADCTy+2ssHRQCQqA4gdeI9E2841vzmgOL50qKEAhgAryJCQv/jQAD/lZwFCcEhIAQCCACYiAF0MWWrgYgAelyiQQwi3ScSPs/wr929W6k0KAYhMQJASEQGhRNZ2ePtP+z/q0IFyEgBIRAYBEQAymwrrf0VggIARsBDPy+RvCnuPB61KXhvQiK8zUCoq/rCXRpeB/x+0eo+Sfb3wiC4oSAEBACgUVADKTAut7SWyEgBAoTeBnRAy1Tr6TWda5FUJwQCFwC/DfAfwsgcADCfxvwxHmIgDQrBISABwmIgeRB+NK0EBACniWAJ+TroMEjELqw8UNUt0ZHDooIgYAjwJ99/huwdfwR29+GLSqeEBACQsCVBLy/LjGQvP8aiYZCQAi4kQAGgj+i+heJNOoBIykyNJnknxAIJAL8mefPPuFvgIhetP1NIChOCAgBIRCYBMRACszr7pJeSyVCwF8IYED4PPoykd+96NFoBILihEDgEODPPH/20eOJtr8FBMUJASEgBAKXgBhIgXvtpedCQAgUJvAoousbJV1MnRvchaA4IeD/BDo3uIv4M4+erofw3wA8cUJACAiBwCYgBlJgX3/pvRAQAjYCeHK+F0EeIFo6pN1GTZL7ICpOCPgjAWuf+DPOn3XELJBHbX8DCIoTAkJACAQ2ATGQAvv6S++FgBBwIoAB4p+Iqk0bejR+WE+IbISoOCHgfwT4s82fcVvPeFMG/uzbouIJAR8mIKoLARcQEAPJBRClCiEgBPyHAIykcejNR+HBNTQMIMloCEJUnBDwHwL8mebPNn/G0auPbJ95BMUJASEgBIQAE/BWA4l1ExECQkAIeIoAzyLNrx3XlrrLpg2eugbSrpsI8GeaP9uofj6EP+vwxAkBISAEhICdgBhIdhLiC4FqIyANeTsBPFE/Ax0fhRxpVftq6lT/DgTFCQHfJ8CfZf5MoydHIPzeEX/WERQnBISAEBACdgJiINlJiC8EhIAQcCIAI2kVosMh1BEGEg8sOSxSBgHJ9loC/Bnmz7JNweG2z7gtKp4QEAJCQAjYCYiBZCchvhAQAkKgCAEMIPlHZG/jZB5Y8gCTwyJCwNcI8GeXP8M2vW+zfbZtUfHKS0DKCQEhEBgExEAKjOssvRQCQqCSBDCQ/AKnPgCRmSSGIOJzBIoYRw/YPtM+1w9RWAgIAbcSkMqdCIiB5ARDgkJACAiBkghgQPk+0h+HKCOpY/3bOSgiBLyeAH9WO9Z3vEP3uO2z7PV6i4JCQAgIAU8SEAPJk/Td0bbUKQSEgFsIYGD5Fip+DkKd6t9Jretcy0ERIeC1BPgzyp9Vm4LP2T7Dtqh4QkAICAEhUBoBMZBKIyPpQkAIeB0BTyuEAeZL0OEFCF3Y+GFqXnMgB0WEgNcR4M8mf0Ztir1g++zaouIJASEgBITAuQiIgXQuOpInBISAEChCAAPN0UhSRlKf5s9Sw8SLEBUnBKpMwGUV8GeSP5u2Ctk44s+sLSqeEBACQkAIlEVADKSyCEm+EBACQqAIAWcjacD5/0e149oVKSFRIeAZAvxZ5M+krXUxjmwgxPM0AWlfCPgWATGQfOt6ibZCQAh4CQFnI2lwm/HUvOYAL9FM1AhUAvwZ5M+irf9iHNlAiCcEhIAQqCiBChlIFa1cygsBISAE/JmAzUh6kvvYp/lI6tzgbg6KCIFqJ8CfPf4M2hp+0vbZtEXFEwJCQAgIgYoQEAOpIrSkrD8TkL4JgUoRwED0DZyopo86pN1K/Vq8iKg4IVB9BPgzx589W4sDbJ9JW1Q8ISAEhIAQqCgBMZAqSkzKCwEhIASKEMCAdDqSWkCoSXIfGtrhcwoPrsFRLxFRwx8J8GeMP2v8mbP1r4Xts2iLiicEhIAQEAKVISAGUmWoyTlCQAgIgSIEMDDdiKQUyPakqGZ0Y+cfKCVa2UxIEicEXEuAP1v8GePPGmreDkmxfQYRDDAn3RUCQkAIuJiAGEguBirVCQEhELgEMEA9hN6fB5kcYoqkIe0/wYzSJYiKEwKuI9Ak+RL12eLPGGqdDDnP9tlDUJwQEAL+RED64hkCYiB5hru0KgSEgJ8SwEA1HzIY3RsLoX4tXiCn90M4SUQIVJoAf5b4M2WrYCx/1iD5trh4QkAICAEh4AICYiC5AGLZVUgJISAEAo0ABq0Po8/PQdTudr2b/YeCMavEcREhUFEC/NnhzxDvVmc79znbZ8wWFU8ICAEhIARcRUAMJFeRlHqEQKASkH6XSgAD2JeQ+SCEzku9nAa3GUf14rtwVEQIlJsAf2b4s8OfIdtJD9o+W7aoeEJACAgBIeBKAmIguZKm1CUEhIAQKEIAA9kJSLoesotfqL+i9VtqRolII/nn/QQ8q6GmPiv8meHPDnTZBbne9plCUJwQEAJCQAi4g4AYSO6gKnUKASEgBJwIYED7A6IXQ76GqHeSrmoznlJjW3NURAgUI8CfDf6M8DtHtkz+7Fxs+yzZksQTAlUiICcLASFQCgExkEoBI8lCQAgIAVcSwMB2J+Rm1HkXZF+tuLY06IJx1LbejYiKEwJnCfBngj8b/BlB6j7IXfzZgexEWJwQEAJCQAiUSaBqBcRAqho/OVsICAEhUCECGOR+ihN6Qb43GoKoW8P76bJWr1FCZCMkiQtkAvwZ4M8Cfyb4swEW30N62T4zCIoTAkJACAiB6iAgBlJ1UJY2Kk1AThQC/kgAA96tkGHo232Qw/UTetBVbd/Tz691FaLiApEAX3v+DPBnAf0/DLmPPyOQrQiLEwJCQAgIgWokIAZSNcKWpoSAEBACTgQIg98PEed3k34OMUVrPZs+Tn3Pe56iw1KRLC4QCPC15mvO154/A+jzzxB+14g/GwiKEwJCQAgIgeomIAZSdROX9oSAEBACTgRgJG2EDEHSCMjxpin9aEi7jyz8cn5oUDSSxPkjAb62fI35WvM1Rx+PQ0bwZwGyEWEfd6K+EBACQsB3CYiB5LvXTjQXAkLAjwhgUDwe3eF3kyaHB8cb+AdBr23/GbWpez2ZDCHIEucPBPha8jXla8vXmK81+jUZwu8a8WcAQXFCQF1pB8IAABAASURBVAh4NQFRzu8JiIHk95dYOigEhICvEICRtBYyGPryjNLcmLBa1L3RcLq2w2fE76ggXZwPE+BryNeSrylfW3RlLmQIX3PIWoTFCQEhIASEgBcQCGQDyQvwiwpCQAgIgeIEMFj+GcLvJt2G3FXxEQ2I31HhWYfmNQciSZwvEeBrxteOryFfS+i+CnIbX2MIv3OEqDghIASEgBDwFgIGb1FE9BACQsCVBKQufyCAwfMX6EdHyAgifWtydHPq0/xZuqrt+9QkuQ+SxXkzAb5GfK34mvG142sIfXEtqaPt2iIqTggIASEgBLyNgBhI3nZFRB8hIASEgBMBDKQtkPFEGhtKz+q65WCt2AuoX4sX6coL3qUGCT0o4P55eYf5mvC14WvE14qvGVR+lnAN+VpCLCT/hIAQEAJCwGsJiIHktZdGFBMCQkAInCWAQfUpyCuaZuiA1Fchp+vW6EgDW71GV7WdQK1qX0PhwTWQLM4TBJg9XwO+FnxN+NpAj9OQV/maWa+ddgpxcULgnAQkUwgIAc8TEAPJ89dANBACQkAIlJuApml7If/BCZ0gEyBUK7YNXdTkUbqh07d0cdMnqU4NtqE4R8TdBJg1M2f2fA34Wtja5GvTia8VZK8tTTwhIASEQCAT8Jm+i4HkM5dKFBUCQkAInCWAQfcmyINIaQF5HrI+NCiGWtYaRIMuGEvXtPuQLqgzlCJDkpAlzpUEmCmzZcbMmpkze7SxHsLXogVfG8gmxMUJASEgBISAjxEQA8nHLphXqCtKCAEh4DUEMAjfCHkRcj6UuhryPaSgZkwr6tH4ITWr1LvZf6hefGcki6sKAWbILHm2iNkyY9RXAGHmV/M1gPC12Ig0cUJACAgBIeCjBMRA8tELJ2oLASHgHgK+XCsG55Mgw9AHnlV6Fv7fwaYIOi/1crqi9dt0bftPqW3dYRQXXg9Z4spDgFkxM2bHDJklM8W5f0OYMc8WDQP3SYiLEwJCQAgIAT8gIAaSH1xE6YIQEAJCwJkAButbIa9A2iL9SsjXuq7nJEefR90aPUg3dv5eGUscTkvoRpomtwIwUo5ZMBNmw0YRs+Iws2OGKPQ15EpmC2HGWxH3FSd6CgEhIASEQDkIyF2xHJCkiBAQAkLAVwlgED8FcjPkPPThKchSCPGAn2dGLm/1Bt3ZfRoNOP//qHXtIRQTVouzA0q4z9x3ZsAsmAmzYUY2EMzsKWYIYZZTbOniCQEh4DUERBEh4DoCYiC5jqXUJASEgBDwWgIY2O+EvA7pAiWbQ+6D/AA5GBoUTQ0TL6ILmzxCN3eZSMM6fk3dGw2n2nHtkO2fjvvGfeS+cp+578yAWaDHByHMhhk1Z2YQZrcT6eKEgBAQAkLAzwl4nYHk57yle0JACAgBjxPAYH8z5EPI9ZCaUKg3hH9biWdKKD6yIbWpez0NbjOe7uv5F13e+i1lMLVIvYJSY1tTWFAsivuGY11ZZ9adDSLuC/eJ+8Z95L7aesJ9Zwa9mQmE2TCjzbZ88YSAEBACQiBACIiBFCAXWrrpFQRECSHglQRgDMyB/AfCs0u8L/iNUPQryEGTIYTS4rsog6lXs6fp6rYf0J09ptFdPaarrcR5Vzdejsbv7cSE1cYpnnHcNuvAurBOvAU368i6ss6sOxtE3BfuE7TkWSLuI/c1ifsOYQZzkCdOCAgBISAEApiAGEgBfPGl60JACAiBogRgJByBfAu5BcKzS61R5mbIy5BfIPxbP/mhQTFUM6aV2iGPNzG4vNUbdHOXn+iBixfQsE7f0JUXvEOXtnyJ2DDhmZsOabcRv+fTvOZAtZyPl7glRTWj2PA6FBYcR0ZDkBIOcxrncRle9sbn8LkdUAfXxXVy3dwGt8Vtctv87hDrcl7q5Uo31hH65kNYZ9ad+8B9ac19g3Afua9HUEacEBACQkAICAFFQAwkhUEOQkAICAEhUBIBGBHrIF9DRkKugZwPCUbZhpCBkEchH0HmQg4YNCPFRzSgujU6UeOk3tQi9Qo1+9S5wV3qHac+zZ9VG0LwErehHT6nmzr/SHd2/53u7zlPCYc5jfO4DG+cwOfwO0JcB88CcZ1cN7fBbXGb3DaEdWBdWCfWrSHrCmGdWXfuA/dlHcqKEwLlJyAlhYAQCCgCYiAF1OWWzgoBISAEXEMARse/kGmQdyD3Qi6GpKL2WEgnyGWQYZB7Ibx7Hs/evIfwV5BfIX9BVkG2Qw5Dcm3CYU7jPC7DZfkcPpfr4Lq4Tq6b2+C2YrltCOvAurBOrNu/qFOcEBACQkAInIOAZBUnIAZScSaSIgSEgBAQApUkACPlFGQ55HfI95CPILwDHM/eDEeYl7UNgt8L0h7SGJIMCbUJhzmN87gMl+Vz+Fyug+viOrluboPbOlVJdeU0ISAEhIAQEALFCIiBVAyJryaI3kJACAgBISAEhIAQEAJCQAhUlYAYSFUlKOcLASHgfgLSghAQAkJACAgBISAEqomAGEjVBFqaEQJCQAgIASFQEgFJEwJCQAgIAe8iIAaSd10P0UYICAEhIASEgBAQAv5CQPohBHySgBhIPnnZRGkhIASEgBAQAkJACAgBISAE3EGgfAaSO1qWOoWAEBACQkAICAEhIASEgBAQAl5GQAwkL7sgok71E5AWhYAQEAJCQAgIASEgBISAnYAYSHYS4gsBISAE/I+A9EgICAEhIASEgBCoIAExkCoITIoLASEgBISAEBAC3kBAdBACQkAIuIeAGEju4Sq1CgEhIASEgBAQAkJACAiByhGQszxKQAwkj+KXxoWAEBACQkAICAEhIASEgBDwJgJiILn3akjtQkAICAEhIASEgBAQAkJACPgQATGQfOhiiapCwLsIiDZCQAgIASEgBISAEPA/AmIg+d81lR4JASEgBIRAVQnI+UJACAgBIRCwBMRACthLLx0XAkJACAgBISAEApGA9FkICIFzExAD6dx8JFcICAEhIASEgBAQAkJACAgB3yDgEi3FQHIJRqlECAgBISAEhIAQEAJCQAgIAX8gIAaSP1xFf+yD9EkICAEh4EIC787p3Gnc7M5rxs3usmvs7M53urBqqUoICAEhIAT8jIAYSH52QaU7QkAIeD8BT2o4blbnZ2Ak6CXIKaRNe29257ae1M9dbRssNIxIa01EdTXSbocvTggIASEgBIRAiQTEQCoRiyQKASEgBAKOQDR63N9C2sLxs7s8jbB/OQPNQ4eOQPJ00mbCF+ceAlKrEBACQsDnCYiB5POXUDogBISAEKg0gckWTe+s6/pjpNEs1FIACdOJRo6b0+VmhP3Gjei1dNKI3kuSICEP9V482m86Jh0RAkKgGglIU4FCQAykQLnS0k8hIASEQFECmpb1cK+lyx7qs/TtEb2WXAIj6RUUYSMpgnR66s2/2iWMm93543Gzu9iW5HX9FfnKvT2jSw2k/wPhvBwYVLcjvBjC8WPwrx83p+sC+PkQCyR9/JyuV6uTbYf3ZnetN3Z256+RdwLC55nh7+EZrNGjyXF/Qpq93qzxszo/WajeOV3+HTury6Xj/uzSplD6rC77x87uepOtKSq0tHBO12/s6eyPn9P5CrTBfWFdWY/MsbO7/Mb6cb6IEBACQkAIBBYBxw0okLotfRUCQkAICIHiBPK0vPFI3Qph1zBYD77CoGtTEMmEwOnN357dpRYCZDQZ+H2eOhyGHDBr+hz4dheHwJek693hmyAapB5mqibwZgkI07tzujXF7NVfGmk3Ih4LYcf3pNqYwXol/sIun3NCEQnTNW1MoXp1qq9p9B1p9HuhdI1qaqSPHf9n555F6igUHTer62O6rv2AxJYQ1hUeRWhEl1lI/+OdvzqncYKIEBACQkAIBA4BvhkFTm+lp0LA/wlID4VApQk8fvGqo0TadrL+CyELNcsroMWIpkPYpQbp1IEDGln6w4+BwC7RVz1y8VJ7GU7SYLDs1YiuZUF4JydCkgy64RL4pFnMIzBLVZ/DkIlGQ0gU/GGQDIimW6jvuFmdzkPY2aE6OgSD6AYYW7cSadCX+F8c2giFYfWEQafLkbABwi4OBtUADpQk787q1IpIfwx5YZAs0rRXSDdciEaWIc6uqdFCz3BARAgIASEgBAKHgBhIgXOtpadCQAgIgbIJaHTaUcigpT566ZLjMGSm29IiMKtyiVr+plFXW9oZg0GbZAvbvRzMyjw/vPeSiSwIf2XL0EijZrbwcl2nl2DsPGfQzSMfuHhu5vEFS37UiDapfI1iNM3QQoUdB8rRSXtmeK8l3z3UZ+mXpNEfjiydPn2o95I3H+yzZKqm69yervIMWqrySzgYNEMv1JFkzdJmj+i1+NkRfRYtwGzYQ0g7AYHTeGYJvjghIASEgBAIFAJiIAXKlZZ+CgEhIAQqSUAnAxtIp/h0TdM6J/TofAHp1IDjkL35OvEOcQg6nG7QdLM9pumWPHvY7rOBoxkN01BPH4tmXDVudhe9Ro8uZlg1nWxlNNIoyBa2e4XqtSdaff2k1cfRoO3FMQdybqdp7VHACMFEkmWZ8nF4uNfSZSN6L6kB0SB2QxA54oSAGwlI1UJACHgNATGQvOZSiCJCQAgIAS8goBMvdbMqYtH3cyD0TA4bD/Z3k+rDirkDxott5kWf+2jvJfu4XEVkHO+SZ7HM0okuxHmhkHUa0Xz4xyDihIAQEAJCwI8I+FpXxEDytSsm+goBISAE3ESAd63DVEojW/W5ZKDNHL7n8lXZMGRmIwyPYjGLNJSIeOYlS9O1aQhXyH30W7twzBw9iJMiILka6cMxU9N6eO8lFyFuN8QQFCcEhIAQEAJCoPoJiIFU/cx9uEVRXQgIAX8mEKwHD0f/mkDY7cjT8ngHOw6TwaLz+z68jE1DQjyE3a5cY95CDlREssKD41DevnNdFipcjjjxu00IV999SddXol21FBCWX1uEleOd9sbN7nIcwlt+L1aJchACQkAICIGAIVB9N6KAQSodFQJCwCcJBKLSuh7x3uzObcfO6vLAuDld/sSsDu/YxltdZ5FGr1l3tbOCObZoKS9/22iNWY+6rs91LmNNLccxn86gVC6EXbRZMwx9b1bHJnHdO4+HodKOE6tDLLplDvp8mNvCrNilY+d0+c+4Wd16GHSNfw+KDThdI42NKC4iIgSEgBAQAgFCQAykALnQ0k0hIASEQAkEBllIW6Vp9B4MhT7IZ+PojEY0ZkSvJbwTHJKsbvRoshBpM4hQEge4TCNpvHkDghVzamc80n7EWfyjtCZN15+0aMYtmqbdjzTWAZ773cN9lq0j0t4iUgZbhKbTK6RZ2BDshTRgoK0FBsvbCPu8kw4IASEgBIRA+QmIgVR+VlJSCAgBIeCvBHR0jJfPTTeQ3n147yWvIl7MGcjC7xvZf3so3fYbScXKlSfh+ILFr+ikPwpz6wDKc/s5mJH6BWn/RZxdmG6hC8jN/0b0WfyWpunXoZn1EDbY4BFYaJ/mGfK6F/l9J5KgA7bPAAAQAElEQVR/QkAIeB0BUUgIuJyAGEguRyoVCgEhIAS8l8CIPktfGdF7CW9f7SwGpMVBBjzYe+nq0rS3aBobLNEqX6fp1pkgFVMHnN8VwvWG828VqUQcCrXZa/GNSOL3jSwP9V46fkSfJak4h9sPe6jP0muQdjviXIeGvCe5LOIl14u6kGcru/QVLsvCbSM9HKKNQBlOK0kHTmcZ3mvpFJQ9HxIE0SBgsfiuSi0f5ApFhIAQEAJCwKcJeI+B5NMYRXkhIASEgP8SeHt2l1rjZ3cZgh6OhIRATmi6zrNJCIoTAkJACAgBIeBfBMRA8q/rKb3xUgKilhDwZQImTXtNJ/qJdKpv68c826YNtqh4QkAICAEhIAT8h4AYSP5zLaUnQkAICAG3ENBJz0HFsJEoj0ibkmfIu2v0aN60gfifiBAQAkJACAgBvyIgBpJfXU7pjBAQAkLA9QQe6rXkzhG9lxggISN6L75S3s1xPWOp0VsJiF5CQAgEIgExkALxqkufhYAQEAJCQAgIASEgBAKbgPS+VAJiIJWKRjKEgBAQAkJACAgBISAEhIAQCDQCYiD5/hWXHggBISAEhIAQEAJCQAgIASHgIgJiILkIpFQjBISAOwhInUJACAgBISAEhIAQqF4CYiBVL29pTQgIASHgVwTGzen6zbjZXXQlszo/48rOTfirZyTqnQg5OHZ2588/+q1duCvr93hdooAQEAJCQAh4JQExkLzysohSQkAICAHXEnhvdtd6MDK+hrFxFGKBsFGTDX/5+Dmdr3Bta66prcCc2x019YMka6RdmR8e1AxhcUJACPgAAVFRCPgyATGQfPnqie5CQAgIgXIQGD+r81AL6X/DyLgRxeMhGoRdGA4ddF37BYbSO6NHk0fuCeNKmYUya/QP9NsMsRDpazVD6FaExQkBISAEhIAQcCuBMm6Gbm1bKhcCQkAICAE3E3jzr3YJuqY9i2biIOzW4/CIptNgIm0KEeVBTJA74i7sejl8r3GP9l6yb0TvJR0hxhG9l/Z64OK5mV6jnCgiBISAEBACfktADCS/vbTSsTIJSAEhEAAEQi1BddHNWhB2h0gz3giD493hfZZMHtF78ZVE2gyy/osindpYg0TWJXldfsPMUiaEl+Plw/9nfDmW442f02UYyvLyPT5vsb3Ot2d3qYX0rRBOP2Yrd4x0/QZ7GdK0l5GfzXnvze7cFuFjEC6/lc+3lyuvfjh3MYTP53quHzen6wLEuS+8zDB9/JyuV9vrZH/cn13ajJ/dZR7K2PXnstvGz+rKs29cREQICAEhIAT8nIAYSH5+gaV7QkAIBCYBe68tmslMpFnI+i+UyFLbGrQe2Uga0XuJxvJQ78WjOXXcrG49LKQv14guQzwCwo5nmVrqujZx7OyuqhwnekIqqR/PoH0JY4zfa+K+oHtUT9f1Ce/O6dyJ+8H1koFm6EQXIs7LD+ERl22ka/p/x83p8gIniAgBISAEhIB/ExADyb+vr/ROCAiBACdwfP7Cf4j0hTYMMaTrP4+d1fnnsbO7dLWlFfLUTnGa5S0kJkF0jfRppBsuxMzO24ifgQQj7f7Szkd+uZ2m65thmMWj7m8dJ+n6s0gLH95ryXeONKdAFfTTSKO9GtG1LAjvtFWbZNANl6iwQb8HPvcbRqX+2vEFS4yID4NkQEyYYbv5nb86pyEszrMEpHUhIASEgFsJiIHkVrxSuRAQAkLAswRGjyZLniHvLhg106AJzySFapp2NYyEReNmdzkxblaXz96Z36Mm8pTLDwvuhUBzCLtNuYb8W0b0WbRgRK/Fj2G2hevg9ERNp0HkgX9V0C8Hs1/PD++9ZCILwl/Z1NdgLFl3x9N1Xo7IyTno39/MLiQ771ddp2cgL8Gg+8BM+fIeFBMSEQJCwE0EpFpvICAGkjdcBdFBCAgBIeBGAo9fvOro8N5LB+pEPdDMdEgOhF0sjIPbjfkFG8bP6jyUE3TSz4OvltXBqFrH5yJudQZtJgL5ENI17QL2q1uqoJ9u0HTMDFk11nQLb05hjTiOqn8FiEagf/z7TmvzwkNe1QzGhQ/1WfLc8D5LXy/EAwXFCQEhIASEgP8REAPJTddUqhUCQkAIeBuBh3ovWTyi95IBx4+diiFN580J1kFH2E0UB4NgLL+Lgwi/c6MhHUaQwWFQcBw3DJ49YQMCdpUeyWnVLe7U7/iCxa+Qpr2OPmVDmEMrGGTDSTf/PX5Wl795AwekixMCQkAICAE/J4D7nZ/3ULonBISAqwlIfT5EYJzzbwwhzKqPvnZj3oheSycdX7CEd62bw2mQZE039IdlxAYQ7BCkFHEWIjaK2HAgnTQ2loqUcH/UnfqNHk2WEb0WP2s0hCTrpI9Ab3jGjN8/0nSNLiADfcnbppP8EwJCQAgIAb8mIAaSX19e6ZwQEAIBT0DXV4KBdSZIt7Sc8FdPNnKQRDQaBoFG+hEV4YNuSdRI24hgFoRI19s4GwSarrdHehCEEF7DflmiERnQjrrXhBQUsM9S1mml5msu1s/e0DuzujcYN7vLlPGzu8wz67mvnliwdAJm2/rBWuQlh5tt5WrZtk23RcUTAkJACAgBfyRQpRuVPwKRPgkBISAE/IkABvgT0Z9tEDitldmSu2j8rC53jJvVrce42Z0/1km7EhnscjWDtiroTB7PKG3iBEjzYEvwJ7z0DjNRLxNpvKMb4d8RzKhMhl+i08m4gUhTRpZO1DLuwi5PcXtmk2kCEdWHlO40Q6d3Z3Xt4GzIORd2hX7O9dnDeoH5JML1oe+FmB67Nb57l9sQx6SR1lAjiuIw0nMtum5/f0slyUEI+BQBUVYICIFyERADqVyYpJAQEAJCwDcJPNp7yT7SDXdjcH8APcBYn1rBuPmUNMt8Iu0uIuLf+9FhGPwZkpX3wz2Xr8pG+ceQfhjC5QcZdG0pZpOeQZw3byggjT7g95kQL9HZthZfbcuM0HR6xdoe8e8q2ZLPerpFX4JYAQROv8Kg6fMseu4ViBRzrtCvWKVIePTSJcfRrzcQZMMughmNm91FN5A+D2z4h3YtuqbPGNFnGc+woZg4ISAEhIAQ8CYCrtRFDCRX0pS6hIAQEAJeSGBEn0UL8ox5rUjT3rYZShabmryTGwb8+gMnFiy5UhkfyODyBtI6wjCYiigbDPCIDZj1mqZfPaLXkuc5oTQZPZoseYa8G3Rd/wVl7DMuJ9H+/8HQWo60Qu7EwiUf6ESfItHeVr5Opc/UVFU/tFOiQ7++IoOhD6xCGI/EbLhcAeL/EukPnliw9E5OEBECQkAICAH/JmDw7+5J73yPgGgsBISAOwjw9tQjei1+bESfJakjei8xQjRICKTFiN5LPxg9muxGk2r+wd6Ld2GW6HLkR0K4bBD884f3WjpFFbAdUOeNSOd8bUSfpa/Ykonbe6jP0muQFwbh/DiUfRZlutji8Q/2XqpmmbhttHUf0u1txfAmEpyPtHgIn99EzYbZGii3fr2XdLWdHz6815LvbKcT9HjFlq5Brxsd6RcvWjq895KLkMdsNPhBiDcsiZH9HPGFgBAQAkLAvwiIgeRf11N6IwSEgDcTEN2EgBAQAkJACAgBrycgBpLXXyJRUAgIASEgBISA9xMQDYWAEBAC/kJADCR/uZLSDyEgBISAEBACQkAICAF3EJA6A4yAGEgBdsGlu0JACAgBISAEhIAQEAJCQAiUTiCwDKTSOUiOEBACQkAICAEhIASEgBAQAkKAxECSD4EQ8BMC0g0hIASEgBAQAkJACAiBqhMQA6nqDKUGISAEhIAQcC8BqV0ICAEhIASEQLUREAOp2lBLQ0JACAgBISAEhIAQKEpA4kJACHgbATGQvO2KiD5CQAgIASEgBISAEBACQsAfCPhoH8RA8tELJ2oLASEgBISAEBACQkAICAEh4HoCYiC5nqk/1ih9EgJCQAgIASEgBISAEBACAUFADKSAuMzSSSEgBEonIDlCQAgIASEgBISAEDhLQAyksywkJASEgBAQAkLAvwhIb4SAEBACQqDCBMRAqjAyOUEICAEhIASEgBAQAkLA0wSkfSHgLgJiILmLrNQrBISAEBACQkAICAEhIASEgM8R8AIDyeeYicJCQAgIASEgBISAEBACQkAI+CkBMZD89MJKt7yEgKghBISAEBACQkAICAEh4FMExEDyqcslygoBISAEvIeAaCIEhIAQEAJCwB8JiIHkj1dV+iQEhEBAEbjiiiuiLr300gWQkb7c8X79+nXs37//LvZ9uR+iu18QkE4IASEQwATEQArgiy9dFwJCwH0E2FiB6CXISVcYAKijEep+YsiQIWFFe8FpnMdliuZJvPoJ8HXg68HXpfpblxaFgBAQAkUJSLwsAmIglUVI8oWAEBAClSew12KxtDeZTLXtout68+jo6DWVr9JxZheEHs7MzKwPv5BDWqqmaQ8isQ+EMECv8MzMZZddVguD+nTIVVyHOwR1f8fijro9VWcp3Eq9Vp7SU9oVAkJACAiB0gmIgVQ6G6/PEQWFgBDwegLm4ODgg1OnTt1nlz/++OPAxIkT86qqOer5esaMGbWmT5++sWhdSNsBqYcyHxbNk3j1E8B1KPVaVb820qIQEAJCQAiURUAMpLIISb4QEAKeIBAIbWr9+/e/ATMoeyC8FO8o/KeHDBkSbO884r0hGyBmyCmIIx/hqyDpPGNhL2/3OY3zIFzmO8wmLcPMVV32kfYdl+N2EH4awu1y+3tYH+RpSBtZUFCwF+F6kF8QX8DvOSHMeVcgvh2io/xByA2cDqGePXtGIv09SCaEdd6A/M6c5yw8o4X8k0i7noXDnIawcgaDoSvS7P1mvfqqDBygdxjqfBn5zIPbWDZw4MDmyCrRody5GI5E/nLIp5ACiJotGzBgQHuEV0K4fm7HwR3tByO9QtxQnq+D41qhjqJ94L72tncA5VmvxfCfh/D1YT1mX3LJJan2MuILASEgBISA+wiIgeQ+tlKzEBACQsCYl5eXwgaLXWyGBmGQfymMlnGQpyDxkHuA68mMjIyh8AkDY16W9TWMmh8tFksa0m6FPJaZmcnlECyfwyzTMNTdCfXsZp/jfKatngeQfm1+fn4C8t6EjEe73VBmDC8JRLldkKsR7zFlypTTMGLYgPgK5d7lfPj3Qd7gvqAchYaGPgO/P/TtC0lD3fOR/xPyGyLd4TCjshx1xiLhexYOcxrChPIxkHtx/l2QRgivhIwZNGhQbLt27YJOnz49HvHrkMftcBtzEf4JRk0Kn+8s6Et5GLZDfWx43Ap9l6Oe9qhvOsKz4adB+qPOO228yOZXiBvOdzhrH4r1YSoK/GDTF0HlOuHYFO13gC4XItzQaDTyskkExQkBISAEhIA7CYiB5E66UrcQEAKBTqA2ZkNW8myMXWAwPcRQzGbzHgzMhx49enQijIPjISEhM5G+AYNhnrUh+DcjvjoyMvLVmTNn7oER8T/EJ+Ccq/v27RuBcJUcL9cNtQAAEABJREFU2l+FwffQ6dOnz5k9e/axoKCgn1FhBiQJUszxrAd0uhsZP0LfCbxkEDpNRnwB6rkOPjs25DbFxMSsZJ3R15HQdzh8ni3i/PLIGRS6F+cvhuxEm18jnpadnV07Pj6+KcJsGD2EPM7fg368hzaioENH5BVyOLc8DPl9sBvRl2/AYi/qugOVrAX30WhjD2Qx4t8gXXFHexXihnMLuZL6gLZGodAyyAMQDcJuDdp8EO3vhF6LkMB6tOPrgLA4IeC9BEQzIeAHBMRA8oOLKF0QAkLAawns4pkWDL41JxnD2sKI2IoB/PmJiYn/YuZAhxHBxkl3zuNZJgyOWyK80vl9JdQxGtITg+Ys5FXJob11MN6uRtu8hEtnAw4VKuMMfjGHmS2e8WmEjLtxjgXCy/IsiF+LfgTBJ9Q3Fn4HzPLswGzT+5jxaBodHT2VDTCkl8uhrjz0PbtI4WCkh6P+BkhPgf+brX0d4d1IY71N8B2uAgyzYZzm84lseKJtXq7XG33ItreBvOchRsyQGSrKDecVctC3CRLMkLUQ5WzXeCki9aB3JHx2Dr04YpPw3NzcQv20pYsnBISAEBACLiRQmoHkwiakKiEgBISAEChKwLZUawTSr4LRYwgODo5GeCGkOpyGwf5raKgHDI9OaF9jQw5xXlIHr7jDDBPfL4wwIIZy+SIyjM+YNm3asqioqDqoU80owUCaBENjNi+P43wXCBsH+zBbVLdI+2yATqpq/WCi+oh6Xiihfl5mmIkyFeKGusQJASEgBISAjxHgm4GPqSzqCoGqEpDzhYDnCcDQ4PdjlmAgvgLa6Pn5+by0yogw8fs+MDLWI9yG31mBrxxmNN6A/FHVZVa2WYpWqHTK9OnTd8AnzIzw/YCFo8UE+bxMLh168WYCrGuhMn369Inp37//azD8uqPORX/88cf96ONFKNQkJyeH36FBsGoOhhEbcCGopTXknK4yDPkc6PwvKu5eEuPKcENdhRz6sBUJfJ0dfUBbvDEHb2axCzpkIl+cEBACQkAIeJBAqTdDD+okTQsBISAEAoFAOjrZFwbP4L59+9bHwPwtxPnFfJ4l4c0KvkK8Q1JS0qO8wQOXQ/wGGCifT5w4kd/TQbQEV0IS6s6GhCKrw8CBA+P27duXg/BByG1ouyukJer9CPE6KKfah0GUjzCf1wOGT+LMmTOzUeYDlBnar1+/B3hWCHU1h14Lkf/wiRMnsjH4T8E57yC/I+uM8CUoz7NO3BaChR3qO4WUpqijqc1IQLR0FxMT8w9ypxkMhrFoszMkGucOhmxGmw6DA2WUQ/sVZgideGv01jD0Rvfu3TsZbdRG/T9CJhw5cqQAFXNfys0N5QsZk8eOHduCtOncB3Bn9nXQ1tNIawuZANEh4oSAEBACQsCDBMRA8iB8aVoICIHAJYBZlVfQ+x8h32OwvAkDcx5880YNatYIM0tLkHcTBvk3FxQU7Eb+B5AnMDvzE9Ir5GBY8KzFZJw/FnW9u2rVqnyz2fwQ6ub3kOajfd4EYB0qXY0yHeATDKIj8L9AnHeqm4jBfDi3jfg9kIeh/wnUsRTheZGRkR9xnbm5ubzJwAKkzUE7e+E/jDruwmwSz5IhWNgh/wuk8KYQS06dOnU+wud0MAzz0O5wFJoM3f+AsIH1BuJPog3WH8GzrjIM+RzodQ3q7h0UFLQf/nbEszDD99ySJUvOoM8V5nZWIyLmFBUVNRx1/gDubCilow3eufAmbtu5rISLE5AUISAEhEB1EBADqTooSxtCQAgEHAEMdsdA0ni3t5I6P3fu3EzkPwAJZYHxcR/8/pAreRDN5yA8G9ICYkR+CuRbpKsZBqRNgqj6p0yZchrhHhC1AQS3iXAaRL2Xw4YFwvdATDAkbkEd9Oeff+5HeDCnQWIQfhp+O8gTnA/RkfY64qyffWMIHTr8iLRGEH7vJwbxZ1G/mtGy9elB5EVCOJ/LTeG6IMUcv7OEcnUgNWCQrUJ7y1Ef/8Dtcnth5HE/YzmP02xtPIb0GEiZbaDMuRjyNeJ3i05z3XaBDvNwXnuIERKK+O32jSYqww11cB/UteI2mBfqfBbp3Adug6/xbM5jQXoxvZA2DFJMVy4vIgSEgF8QkE54EQExkLzoYogqQkAICAEhIASEgBAQAkJACHiWgBhIruYv9QkBISAEhIAQEAJCQAgIASHgswTEQPLZSyeKC4HqJyAtCgEhIASEgBAQAkLA3wmIgeTvV1j6JwSEgBAQAuUhIGWEgBAQAkJACCgCYiApDHIQAkJACAgBISAEhIC/EpB+CQEhUBECYiBVhJaUFQJCQAi4mMAll1yS2q9fv/9deumlBZDvSqp+0KBBscjj3+LhMiynEV9wxRVXRJVUvrJp/NtFqDcdclVpdXAeJJ3LllbGk+msF+sHKbUPntRP2hYCQkAICAEXE3BDdWIguQGqVCkEhIAQKC8Bo9H4tKZprSwWy4UI8+8IFTs1JyfnRSS25zImk6keyr+PuEscjLNGMCaeGDJkSJhLKvSyStzdv3bt2gWB3x19+/bt6mVdF3WEgBAQAkKgkgTEQKokODnN5QSkQiEQcAQwqI5Ap1tBvp45c+bi33///QTChVzRMvwbR7quF/rdnkInVDzSBac8nJmZWR++PzqX9g/G0EiIY/auTp06fA3vMRgM1/kjPOmTEBACQiAQCYiBFIhXXfosBIRANRMoubnQ0FD+DjYitwBSoitPmRJPLGfiH3/88fWMGTNqTZ8+fWM5T/GpYu7u3+TJk0+CX0fICJ8CI8oKASEgBIRAqQT45lxqpmQIASEgBIRA5QnwsrX+/fu/jBmHUxAzZAOkN9fI78rk5eX9g3B3yEtIP9mvX7+OCDtcecpw4RLaWTZw4MDmnIf2+3Pd7HPc9j7TIqR9g/OC4V8FKfpOUQeksa5mnHcQcgPO1SAlOQ1lr4Bsh+goe87yrBfKcfv8LlUOwr/we1hcMfcX8XTU8Sb8zRBVH/zByFftI8wzOKvgfwrh87meib17945HmWIOZQr1r2fPnpFIew+SCeFr4mDFJ7MuSP8FYq97Eets1w1lXoJ0x7XLQJmr+D0w+AsgI5GuHOuCPnyOtEJ1qEwckP4d5FeU4X6yHgW49l+ybsgm23V5GmWOQnTIHoiDAZfxKhFlhIAQEAJ+RkAMJD+7oNIdISAEvIMAv5ty+vTp8bquX2exWPpD0jRNmwrtfsBgtwsvlQsODj4f8YWQUZiBiMVsx3KEHa48ZUppZy7a+2nAgAEphw8fnoUKf4YeI9k4ysnJuRfxJKPR+NzEiRPzEC7moOcwnP8UJA2ZX+Lc96FzN4SLOQzseTOEr1DmXZPJVBv+fZA3MPi/tGhh1sdsNv+M+tcZDIba0KENytSBP5b7gbByOH8w2r4d0gDh35D4GdrpAN/uLkAdx5DfGDII4Y5o+23nOuwFnX02PDAjNx5pPVBvL5zbCOF01ol1Q34YdPkMaeGQZsivj3KHkf8l6s/CNWIeo5C3ENcuGvFJCBdybDAFBQVNxHlNcT6/N9YYBfYi/Gvfvn2dlzEORHou0puj7FD04fKQkBA2gigjI2Mo8h6D3IV2mekHCH9W2jVAnjghIATcRECqDUwCYiAF5nWXXgsBIeBmAvHx8U3RBBtGD/H7RZA9kZGRPLhehnTejEHNiCBcJVdSOxjQv4dBdxQG3x1XrVqVD/8FxONgHL2Mxu5H+JXff//9X4RLdCj/BPSdCtmDQfv/odAWyJWQQo4NCgzs70bijzDuJrBBB6NhMuILUEexd3Jyc3Pz0fYzmH0ZOW3atIPQYRPKToGk1KpVKxS+cijzH7S9GLIT4aeQuBPtDIFvd8zwZeTvgUxFmeeRf0lCQkI9e4GS/FOnTjVB+sXQ7XHouxzn7uQw0iLg22fvPkBdd6Ef6cjfg/DXyE8qKCjgd40QPLdDH9mQZKPnfpy/HsK6Pwgds2EU8kycvYLfYbyORj4znonEDchXGz2gTe7HPvgLmWl0dPQ7yL8V8XT44oSAEBACQsDNBALEQHIzRaleCAgBIVCEAAa7PBg3I3ktRDnbjM1SROphpiESfpUd2mmASlLg/4YZBl6OpSO8G2k8yDbBJx6EI+0FhO/AQH0VBtzfIlyqw0Dc8U4Uv2ODgtshtSCFHGY6YpHAszB3o20LhNu3IO1a1BEEv5CbPXv2MehxEjMs01CWl8bpKMBL1uCddTjX0T4MmePIYQPNuX0z6uBzkUWEPm3EOfmI1ICU6tA2XxO+7222F2I2MIbSIFNwfc5gBmkb6uPZGl4ex238Yi9bHh96tEe5nWhrJ3zlpk+ffgQBfsfrPPh2l8XGqz3CPtqNYR/GGl+fIMQ3YSbuW8xEXhwVFTUD9ezlfBEhIASEgBBwLwG+Ubi3BaldCAgB9xKQ2gOdABtB+zCorotBvlZEHEvAkM/LxoIwgI/BLEeIK6DBSOF7iBED+aFF2mU9hhVtA0ZRK5T9Bjp8gwF/OJ+DMjyrBs/zjpfZYfaNlwD+g9m2BJt+V1e3ZjDadoIPb/3eE7z2o/1xmZmZ64ss0UOyOCEgBISAEHAHAb65uaNeqVMICAEhENAEYJBsBQDeoa41fOWGDBkSjEBnyK4pU6Zkwq+yQzu7UAkbPI52EC/kBg4c2ABGyTMYbI+BpOTl5fESv0JlnCMow0aXSsJMF/8YbR1E9kEKOdRzEgnpqJs3nijPkkGebTJjlmYSZmvs7z852kJdyjm3z+9NIZHPc27fmJ+f79xeU9s5PNuE4iU7sOJrYsHsTkN7iX79+vHvQKXDvxTGUV30JRLlfpo7d666PrZ67cXL9FF+JQrVRx2O940wC5SINJ494lkkBEt3KBsCeQqzc8NgKK2HkfYEdOqCerPB7drSz5QcISAEhIAQcBUBMZBcRVLqEQJCQAg4ETh27BgvC5uOwfhYPPnvCqmDWYCnUaQtZAKEl2/Bq5qLiYnhnfCmcTsYWHeGRGOmZjBkMwb9rdkow8Cff2iW33V5E+X4PaSHMFvCS8FKbBxl3oC+l0HqwBDh3dlaYIA+sWhhDOCzMHjnDQSGoq0HBg0aFAtjrDnaXgg9Hi5aHvHDkDjoM4LrRrk7EOdyhQwe1Pks6uvIZTDb9R+UqQ+dfoRvd8zwYc6HdEX50ciYfvToUTYWESzZgRUbSH8h9y30/wKcWx/nMo/0sLCwpWjjGPqJJO0xzoNchrQ3UN4AY/D/2TkXICvLMo4fYdmLsYu0FBfLiHFKIUO7WTl2tZqmzGqiScsca4LMoDQC2WXZXVhwYUxLu0GlTHedMqdRLpKm5aWyTK00aCQoa4WSVTBYlhX6PV/nnM7ecJfl7O45+3O+Z9/3fZ7nvf0+R7//vOf7kv9fEg9ROA0uM2BbQazTVVZWdjeORxjkq/R/GRYfeliBrxzRFD+do9r7tX79+v3MMYZ5m+j7bv45nnZ86XAi/bM/2+t9BCMSkIAEJDBQAsl/8Ac6iAiJFWEAAA8wSURBVP0lIAEJSKAzgXi/pLKyci4Pyj/kYTeE0jYedOPrZOdzKnBv5+wjb8VJTFtb21xGuInxN2JPUY+H+gUbN258CFEWHzd4Bw/Xizm12jN27Nj42d0DtJf19IBP33in5/useSUWHwW4AN/HGes+ym4XD/Q3sMc52GdZRyvi51fU72Se1V2T2ffdxD6F/4L02PGBhy/Snsp6nk+ZXOTcg12Xzon5Z69bt+53SfB/fzazzxOJP4L9Atf9CJaFwZx6r1cOq3uZ7y76xvtGpaz5vHjXir08SucLsZnEtmJXUP8Waymlnpw6Me8t+P5FefeePXveRr3TFYxZyyz6bKbPb7G/kDCd05/3ISj7JHD492YV43+Nvms7OjoeY6wQocuqqqr69T4U83pJoI8ETJOABHIJjMptWJeABCQggaNHgAfyfTx01yIMxmGjsRnYbZkZ4mGa9plYU8bXtewpJ/KxMyMW+fFzMNqfw2KeeP/nROrxdbhDzP896s/j4fyeyI010X5nWLp+I/Wp8bW0sKhji7BY62j6T6L+E/omJ17Us/n44oo5rscfc8bc4+hTG2NHsItF7veIx5jB43T6NWBTEGDxIYgkHXGwCV+P8ycJqdTu0tLSi8kZi5Vgs+IDEBHL2UMIwRSxTutNs/o0/qQv875v06ZN8Z5PdI/824idhMVeTmKtS7FY7x2RAMe/EjsVi/VzC366h3qnexhroc/H8Jdjsb4z0l/siyFijvPwZ9/RYpDMGIkPdu3Em7HkPSjGivm/ij8++pGM4R8JSEACEugjgSNIUyAdATS7SEACEpCABCQgAQlIQALFSUCBVJz3tRh35Z4kIAEJSEACEpCABCSQdwIKpLwjdgIJSEACz0bAeBDo+vO48HW1DRs2NGHZnxd2jduWgAQkIAEJDJSAAmmgBO0vAQlIQAISkEDvBIxIQAISKDACCqQCu2EuVwISkIAEJCABCUhgeBBwFcVJQIFUnPfVXUlAAhKQgAQkIAEJSEACR0BAgZRA848EJCABCUhAAhKQgAQkIIFUSoHkvwUSKHYC7k8CEpCABCQgAQlIoM8EFEh9RmWiBCQgAQkMNwKuRwISkIAEJHC0CSiQjjZRx5OABCQgAQlIQAIDJ+AIEpDAEBFQIA0ReKeVgAQkIAEJSEACEpDAyCQwvHetQBre98fVSUACEpCABCQgAQlIQAKDSECBNIiwi3Eq9yQBCUhAAhKQgAQkIIFiIqBAKqa76V4kIIGjScCxJCABCUhAAhIYgQQUSCPwprtlCUhAAhIY6QTcvwQkIAEJ9EZAgdQbGf0SkIAEJCABCUhAAoVHwBVLYIAEFEgDBGh3CUhAAhKQgAQkIAEJSKB4CAxngVQ8lN2JBCQgAQlIQAISkIAEJFAQBBRIBXGbXGTxEXBHEpCABCQgAQkUK4GGhoZpq1evHnM098eYz+1pPPzH1dbWHt9TrKuP3NcvWbLkoqamphd2jR2uTb+pV199dVluDr7n19TUTMz19ac+e/bsMYwxrac++Cf05B8snwJpsEg7jwQkIIGRQsB9SkACEigwAjyQn7VgwYLKrsteunTpGYiAyV39h2unx5nd0tIy/nB5/YmxjpnkL8BSIbxYb66wOHX06NHvjVgfrGTUqFEv6ujouJgxX9mH/CTl0KFDF7a2tn4waaT/HHPMMW8uLS19W7rZ72LKlCnj6DQ7zYvq/y72NonafLgfsfii/4AuBdKA8NlZAhKQgAQkIIGRRMC9Fi2Bs8rLy8/L3R0P6q8/ePDg2fjjgT031Kc64uFQnxL7kMSpz4OkrcJSO3fufAFlN2GBr08XYudJEteWlZVtaWxsPId9vpz2YS/EEN0Ozairq3vdYRP7EeyND+t5nGGuWLFixQ7KIbkUSEOC3UklIAEJSEACEpCABIYTAU5WXowQeUesiYf0ECHviXrG8E1DUNRSNpB37vz5858TMdql2Pvx1RFfdOyxx54T/oxxUnMG/s+Q04h9CBubiUVJ7PywqBMrx5qxV6Xb06k3I0zitGdefX39Cc8888yciDFPLWO/OuqsfTxj1JEba+s0f8Qz1t7evpl+X6E9bd++fQtRPSF4zqPfW1KpFO7eL8TiPzipOmf58uXdTnboX87+L6Bsprxo8eLFL42RqL+TdX0O/zwsYpdQTo9YrsWpGHkfJ//zsUdi8xFI1bTPxr+QPhSNdbST+0M8r5cCKa94HVwCEpCABCQgAQlIoBAIIDxuQWi8GdExkxOTDyMI7kRA7I6184BeTvvDHR0d66g3IBRKKysrz4oY/lnkvQS79cCBAzdRhriKUIrcVxA/G9+PKyoqrqA8SOCTWPbC9yA2Y+7cufGOz0kRoM+MdDmT+mbie6NdXV0dpyo3RB37LqdAf6aMK0TXb1l/7OE09vDGcHY11lDV1tZ2Kf43YCWMvYO9XEf9z6z1kwiQCymn0O52Mfa9cHl0//79H4n3h7okvD3dbhgzZswdJSUl56bbKdb+POb5F+1vM9cWyo/W1ta+iDK5jjvuuPKWlpZPwD/W9nXW91QSSP+hf/xU8U7Y384azmRvp6VDeSsUSHlDO4QDO7UEJCABCUhAAhKQQL8I8PD+dx7Gb+Zh/lwe1nfzIL4+MwCioQ3fWnImUv8UeSdjE6+88soKHtpPQTjcuGzZsl83NTU9Qv1HmX6U02mHODiJE5vTqbfhm1BTU5P7XtPD+NoRCtOZewbWwpgnM8+xUTLPA8STa968eftLS0v/Ho29e/duX7hw4Z6oRx9OXtYjcO6j/iBiYmr4uxp7mMx4FdhuYj9CjHwT3ynU52FTmS/ebcoKPHzZixjdDl1PWTlp0qROp2uTJ09ej387+5vF/B+gU3mcAFGGQHoSlj9gPw+zxlvw/RERdSZlciG4LqRyAv2/tWrVqmQ/tHOvLfS9Hb53M36IxRNyg/moK5DyQdUxJSCBvBFwYAlIQAISkEC+CDQ2Nt6FCrifh/bv586xePHiF/NQfzG+UQiK+yhD1KTIK6ceV3LCExXy/hNl2soZ70C6HkXk/QwB83Q0wnj47yDnj4iv0xAJL0Vg3Ip/L2X8VG4U/j/RfrarIyehnXGOyWnnVkOgbdi1a9cXyOFAqWI+weTnfKzhfupXsZ7fUPZ4EQthdSN9Xw2HEzNJjz/++KepT2Nf2xjnNurZi9xcHilEzj4s+4U/6h3sNXxvzXbqXOm0N0IlWF4vBVJe8Tq4BCQgAQlIoM8ETJSABIYBAUTSDStXruz0My9ET5zI/BuBsA7B8gdEQPIztEWLFrXycB+5byc24ZJLLqlAJCSCI7ZCLE6lqtvb2/9E/GeIih34Tu56UoI/PsLwkugTp1CUDyMsZkZJv3bK7MVYz0SDNfX42e+I9WaMFeJn54QJE+axjnchTsrI3XrgwIFrqG+h7PYlP+KdLsZ4iNzfs74kl/ZYeEyEy8855fkl48ZP4rJ9iB1PzpuwsZwkzaB9GvZIKv1PWVnZdfT5Ib7Tyen2flI6bVALBdKg4nYyCUhAAhKQgAQkMBIJFPaeeXj/Azuo4gG+mbIBgZB8oIF6CqES7wSFgJo/bty4enyJ0KFMtba23kHu9tLS0s9EX0TFB0tKSn4VsVxDFG2mHadL8Y4O1VRyQkUl+/M66snFOLsYcwfzXkT9TYmzj3/Ifw2pH2U/1YzxBMLsO6xnI+uLz4QfXL58+Xbiz3qNHz/+JkRNCMMUY8Zp2BbGmkO9mT2+NneAdF6887SY+vnEfkNelgGMOmL/rOl21jSrsrKyipwhvRRIQ4rfySUgAQlIQAISkIAEhgGBNawhPi9N0en6Lg/1f+GB/t/l5eVfILKGk5LVlFdhN2Opurq6R9va2qIdYyytr69P8qqrq5+85ppr9tP32qqqqkZyv8zpVHyJLX6iR7PzxcnQNxgn3tEJ0RECaQ19o0whYkK4rM30YI6ryP8S8TvwPYA4uYkyuTgFCvGxIWl0/1OOENmP3YzAuhZBcionXhfR/mVDQ8ND3dOznrVPP/30lkwr3oWqqKj4OmvYFD76XksZ+1/DidCVUd+2bdtuWKUQTDuIL8X3ZWwp9Z9SpiJOuSZzmgabW1nHd1jPvvBHHOb3sM6NtJOL+M9h9Iukkcc//RZIeVyLQ0tAAhKQgAQkIAEJSGDQCfDQvhWL93M6zc1D+9/wxwlJ6rLLLnuK+lYE0V8pd2H/zCQ3Nze30o4x4hQoBM7WOXPmZN89uvTSS/cRfyyT31O5YsWKlhgnEyN/a059L+1tmXaUkR8l/ic5+flH1MMuv/zyJ/D1JPYi/ACiaCX7ugtx83nEyymIq+vJP5w4iv1sywiZGCRs0aJFraxhR9TDGCP2vzX8UV+zZk12/+n4Y/gTPtGOOO3sHsMXbSx+yrg14jU1NU/U1tbmzrGT/cVHLyI9b6ZAyhtaBy5AAi5ZAhKQgAQkIAEJFC0BxMduLBEpCKXtCKTrly1b9vt8bZgTn18jxNbna/x8jatAyhdZx5WABCQwrAi4GAlIQAISkMD/CdTX139tyZIleRNHMRNibBenTC1RLyRTIBXS3XKtEpCABCQgAQl0J6BHAhKQwFEkoEA6ijAdSgISkIAEJCABCUhAAkeTgGMNPgEF0uAzd0YJSEACEpCABCQgAQlIYJgSUCAN2o1xIglIQAISkIAEJCABCUhguBNQIA33O+T6JFAIBFyjBCQgAQlIQAISKBICCqQiuZFuQwISkIAE8kPAUSUgAQlIYGQRUCCNrPvtbiUgAQlIQAISkECGgKUEJNADAQVSD1B0SUACEpCABCQgAQlIQAKFTODI165AOnJ29pSABCQgAQlIQAISkIAEioyAAqnIbmgxbsc9SUACEpCABCQgAQlIYLAIKJAGi7TzSEACEuhOQI8EJCABCUhAAsOMgAJpmN0QlyMBCUhAAhIoDgLuQgISkEBhElAgFeZ9c9USkIAEJCABCUhAAkNFwHmLmoACqahvr5uTgAQkIAEJSEACEpCABPpDYKQLpP6wMlcCEpCABCQgAQlIQAISKHICCqQiv8FubyQTcO8SkIAEJCABCUhAAv0loEDqLzHzJSABCUhg6Am4AglIQAISkECeCCiQ8gTWYSUgAQlIQAISkMCRELCPBCQwtAQUSEPL39klIAEJSEACEpCABCQwUggUxD4VSAVxm1ykBCQgAQlIQAISkIAEJDAYBP4LAAD//wi8mWUAAAAGSURBVAMAsFe5dzmF7K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data:image/png;base64,iVBORw0KGgoAAAANSUhEUgAAAzIAAAJyCAYAAAAfGvX1AAAQAElEQVR4AeydBYAUx9LHa3b33P047nCH4CGQhLgTd3d3d09ePC9uL/LF7ZG8uJIggQQI7i7n7n4rX1Xf7nEQ5GRlZucPXd09szPdVb/em5nalrEQ/oEACIAACIAACIAACIAACICAwQjAkTFYg0FdPRCADiAAAiAAAiAAAiAAAoEmAEcm0C2A+kEABEDADARgIwiAAAiAAAh4mQAcGS8DRXEgAAIgAAIgAAIg4A0CKAMEQGD3BODI7J4PPgUBEAABEAABEAABEAABENAhgZ04MjrUEiqBAAiAAAiAAAiAAAiAAAiAQDsCcGTawUAWBLpMACeCAAiAAAiAAAiAAAj4lQAcGb/iRmUgAAIgAAIeAkhBAARAAARAoDsE4Mh0hx7OBQEQAAEQAAEQAAH/EUBNIAAC7QjAkWkHA1kQAAEQAAEQAAEQAAEQAAFjEOiYI2MMW6AlCIAACIAACIAACIAACICASQjAkTFJQ8NM/xNAjSAAAiAAAiAAAiAAAr4jAEfGd2xRMgiAAAiAQOcI4GgQAAEQAAEQ6DABODIdRoUDQQAEQAAEQAAEQEBvBKAPCJiXABwZ87Y9LAcBEAABEAABEAABEAABwxLosiNjWIuhOAiAAAiAAAiAAAiAAAiAgOEJwJExfBPCAAMRgKogAAIgAAIgAAIgAAJeIgBHxksgUQwIgAAIgIAvCKBMEAABEAABENg5ATgyO+eCvSAAAiAAAiAAAiBgTALQGgRMQgCOjEkaGmaCAAiAAAiAAAiAAAiAQDAR8KYjE0xcYAsIgAAIgAAIgAAIgAAIgICOCcCR0XHjQDUzEICNIAACIAACIAACIAACXSEAR6Yr1HAOCIAACIBA4AigZhAAARAAARBgAnBkGAICCIAACIAACIAACAQzAdgGAsFIAI5MMLYqbAIBEAABEAABEAABEACBICfgY0cmyOnBPBAAARAAARAAARAAARAAgYAQgCMTEOyoFAR2QwAfgQAIgAAIgAAIgAAI7JEAHJk9IsIBIAACIAACeicA/UAABEAABMxHAI6M+docFoMACIAACIAACIAACICA4QnAkTF8E8IAEAABEAABEAABEAABEDAfAf87MuZjDItBAARAAARAAARAAARAAAS8TACOjJeBojgQ8AUBlAkCIAACIAACIAACILA9ATgy2/PAFgiAAAiAQHAQgBUgAAIgAAJBTgCOTJA3MMwDARAAARAAARAAgY4RwFEgYCwCcGSM1V7QFgRAAARAAARAAARAAARAgAnowpFhPRBAAARAAARAAARAAARAAARAoMME4Mh0GBUOBAFdEYAyIAACIAACIAACIGBqAnBkTN38MB4EQAAEzEQAtoIACIAACAQTATgywdSasAUEQAAEQAAEQAAEvEkAZYGAjgnAkdFx40A1EAABEAABEAABEAABEACBnRPQqyOzc22xFwRAAARAAARAAARAAARAAASYABwZhoAAAsFBAFaAAAiAAAiAAAiAgHkIwJExT1vDUhAAARAAgR0JYBsEQAAEQMCwBODIGLbpoDgIgAAIgAAIgAAI+J8AagQBvRCAI6OXloAeIAACIAACIAACIAACIAACHSZgIEemwzbhQBAAARAAARAAARAAARAAgSAnAEcmyBsY5pmcAMwHARAAARAAARAAgSAlAEcmSBsWZoEACIAACHSNAM4CARAAARAwBgE4MsZoJ2gJAiAAAiAAAiAAAnolAL1AICAE4MgEBDsqBQEQAAEQAAEQAAEQAAEQ6A4BYzsy3bEc54IACIAACIAACIAACIAACBiWABwZwzYdFAeBrhHAWSAAAiAAAiAAAiAQDATgyARDK8IGEAABEAABXxJA2SAAAiAAAjokAEdGh40ClUAABEAABEAABEDA2ASgPQj4ngAcGd8zRg0gAAIgAAIgAAIgAAIgAAJeJhB0joyX+aA4EAABEAABEAABEAABEAABHRKAI6PDRoFKIOBnAqgOBEAABEAABEAABAxHAI6M4ZoMCoMACIAACASeADQAARAAARAINAE4MoFuAdQPAiAAAiAAAiAAAmYgABtBwMsE4Mh4GSiKAwEQAAEQAAEQAAEQAAEQ8D0BMzgyvqeIGkAABEAABEAABEAABEAABPxKAI6MX3GjMhAwCgHoCQIgAAIgAAIgAAL6JgBHRt/tA+1AAARAAASMQgB6ggAIgAAI+JUAHBm/4kZlIAACIAACIAACIAACHgJIQaA7BODIdIcezgUBEAABEAABEAABEAABEAgIAZM6MgFhjUpBAARAAARAAARAAARAAAS8RACOjJdAohgQCHoCMBAEQAAEQAAEQAAEdEQAjoyOGgOqgAAIgAAIBBcBWAMCIAACIOA7AnBkfMcWJYMACIAACIAACIAACHSOAI4GgQ4TgCPTYVQ4EARAAARAAARAAARAAARAQC8E4Mh4WgIpCIAACIAACIAACIAACICAYQjAkTFMU0FRENAfAWgEAiAAAiAAAiAAAoEiAEcmUORRLwiAAAiAgBkJwGYQAAEQAAEvEYAj4yWQKAYEQAAEQAAEQAAEQMAXBFAmCOycAByZnXPBXhAAARAAARAAARAAARAAAR0TgCOzm8bBRyAAAiAAAiAAAiAAAiAAAvokAEdGn+0CrUDAqASgNwiAAAiAAAiAAAj4hQAcGb9gRiUgAAIgAAIgsCsC2A8CIAACINAVAnBkukIN54AACIAACIAACIAACASOAGoGASYAR4YhIIAACIAACIAACIAACIAACBiLAByZzrUXjgYBEAABEAABEAABEAABENABATgyOmgEqAACwU0A1oEACIAACIAACICA9wnAkfE+U5QIAiAAAiAAAt0jgLNBAARAAAT2SACOzB4R4QAQAAEQAAEQAAEQAAG9E4B+5iMAR8Z8bQ6LQQAEQAAEQAAEQAAEQMDwBODIdLsJUQAIgAAIgAAIgAAIgAAIgIC/CcCR8Tdx1AcCIEAEBiAAAiAAAiAAAiDQTQJwZLoJEKeDAAiAAAiAgD8IoA4QAAEQAIHtCcCR2Z4HtkAABEAABEAABEAABIKDAKwIcgJwZIK8gWEeCIAACIAACIAACIAACAQjATgyvmhVlAkCIAACIAACIAACIAACIOBTAnBkfIoXhYMACHSUAI4DARAAARAAARAAgc4QgCPTGVo4FgRAAARAAAT0QwCagAAIgICpCcCRMXXzw3gQAAEQAAEQAAEQMBMB2BpMBODIBFNrwhYQAAEQAAEQAAEQAAEQMAkBODJ+amhUAwIgAAIgAAIgAAIgAAIg4D0CcGS8xxIlgQAIeJcASgMBEAABEAABEACBXRKAI7NLNPgABEAABEAABIxGAPqCAAiAgHkIwJExT1vDUhAAARAAARAAARAAgR0JYNuwBODIGLbpoDgIgAAIgAAIgAAIgAAImJcAHJnAtT1qBgEQAAEQAAEQAAEQAAEQ6CIBODJdBIfTQAAEAkEAdYIACIAACIAACIBAKwE4Mq0cEIMACIAACIBAcBKAVSAAAiAQpATgyARpw8IsEACBwBJwuVy9WI5muY3lcZYXWd5i+YTla5ZfWf5kWcKyniWPpYKlmaWRpYhF9i/g9HeWr1jeY3mJ5VGW21muYDmLZQrLBJb4wFqt/9qFEYuwEmbCThgKS2EqbIWxsBbmwl7aQNpC2kTaRtpI2kr2S9tJG0pbSptK20obS1tLm0vby3egl/7JQEMQAIH2BJA3BgE4MsZoJ2gJAiCgUwL8UJzOchjLDSxvssiDbRWru5XlB5anWO5kuY7lEpYzWY5nOYxlEssolgEsGSziiIRwGsaSyiL7x3F6MMsJLOezXMtyD8uTLK+zfMzyHcs8FnnILmQdZrGILvIgfTznh7Bo/LkpgtjKIjaL7cJAWAiTQgZQwSKshJmwE4bCUpgKW2EsrIW5sJc2kLaQNpG2kTaStpL90nbShtKW0qbSttLG0tbS5tL28h3YyvpUsch3Q3SR74p8Z9JZFwQQAAEQAIEuEoAj00VwvjkNpYIACOiZAD+IysPxxZy+wjKTpZT1LWD5leV5lktZ5ME21l6ZRw2b/qLqvz+lihmvUNmvz1DpD49SyVf3UNHUW6jw46up4L2LKO+tsyj3tRMp+8WjaOuzB9KWxyfQlicmUvbzh1HuqydQ/jvnUMGHV1DRf2+mkm/up7Kfn1TlVf31HtUs+oJqV/5E9Rv+oKb8FeRsquPqKY2jySyiizxIf8351SxO1ncdy7csz7JcznIQ7zd0EBtYxBaxSWxbxwY5WcRmsV0YCAthklbb4qQl5Y30e0EdfZ1TQx9tqqLX11bQMyvL6P4lJXTz30V02Z/5dObMXDr2t2w68KctNPbbTTTwyw3Un2WvrzfSPt9vpoN4/9HTsunk6Tl07h95dPmfBXT9/EK6c2ExPby0hJ5eUUbvbqikmUX1lFPXwupQLEfy3RBdnue8fGcKWPdSFvkuyXfqIs6Lg8QfI4AACIAACOyJAByZPRHC5yAAAvom4CPt+IHSyjKZ5U6Wb1iKuCp5OH6b06tZDnDUVyQ25iyhmqVfU/nvLyoHJe8/pylnJOeV46jwk2uo7JenqHLO21Q9/2OqWfwl1a78kerXTqeGzXOpMXcpNRetpZbybHLUFJOzsYZcTju5HM3kqCunloocaipYTY1b/6b6dTOodvl3VL3gM1Ve+e8vUOmP/2LH6G4q+uwGyv+/82nrM5PZITqSCj+6gsp+eoLEiZJ67NWiOmtMNJDjY1luZnmDZTrbJT0FH3B6Gov0NvBu/QbRkUV0FZ2rWNPpLGKL2CS2iY2UX2+nP9iJEGfivsXFdNasPJrADshwdkRO+D2HLpqTT9fPK6S7FxXT48tL6aXV5fQeOx5fbK2mX/Lr6K+SBlpe0URbaluorMlBzU4X2Vmq2REqbLDTZt6/qrKJFpY1qnp+zq+lr7Nr6JPNVfT2+kp6eU05PcCO0fns5Oz/4xblBB3+y1a6/K8CeoLr+3xLNf1d2kDlTY5E1v8AFvlOvcPperYvn+UzlmtZ9mHBvZrBIIAACIDAjgRwcdyRCLZBAARMSYAfFmWI2AmcPsYyjSFUssxieZzlOFdLY0rDxj+pfNpzrU4D955kP3eoVvD+xVT63UNU9de7ykFpLtmonBE+JyDBUVNCDVv+puqFnysnqpB7fnJeOpq2PLUfSe9Oydf3UuXst6hu9TRyOzixrOi5LJ+zyNC0H9l+eYAextu6CKzPMBbR6UdWSIaGia6ic6w4LD/k1ipH5AbuEZFelKFfbaRJP2xWPSXiTLy/sYr+LK6nInZA+PyABHGC1lU30895tfTa2gq6bUERnTojl8Z8u0mTXh5xrh7hnpxp3FNUb3fKkLPTWdGXWOaySLt8xwzuZzmGJYX3dSvgZBAAARAIBgJwZIKhFWEDCIBAlwjwA+FgFulx+ZMLyGP5iuUulkO5ZySqcesCkt6Ugg8vZ0dgX63w02upat4HpIZxce8JH2eY4GppXuD6wgAAEABJREFUIOndqV3xA1XMfJWKv7ydxMHJfeMUkmFv9RtmE3tgLjboKBZ5gF7JbGSyuzh2h3Peyvv9EqQuFqlT6l7Ala5kEZ2OcrjINb2wjh7ih/5DuYdDHJar5haooWFfcY+I9KKwI8CHGydIL48Md3trfSVdwj1F7IhpJ3KvkfQUzSispxanK4atmcLyEMv3LDIkTebbyHd3MG8jgAAI+J4AatAhATgyOmwUqAQCIOA7AvyAHMVyLssXXIsMFZMel0nkclkac5dQ1dz31BCx7GcP1sSBqZjxColDw8cGZWgp3Uwy7K3os+u3OWvcu9RcuEbsHceROHa/cLqZmb3LchrnfRKkbJZ3ufDNLFKn1D1uZWWT6sW4YHYeDf1qg3bh7Hx6hx/6N3APBx8XlGFxeaOauyM2j/xmkyZD1GT429ySBmJvU5zKSWy4fHdXM7MvWOQ7HcX7EEAABEDANATgyOi9qaEfCICAVwjwg96BLM9zYatYPmA5mZwOqlvzG5V8cx/lvHwMFbx3MZX/9oIaIuZsVhPn+TDzBJe9mdTwud9fpLy3z6bc10+m0h8fo7pVP5OjvkJW6rqAaXzOHFewPMjS7eFnUgaLlLVCyma5oKzJkfFNTg3ds6iYDvl5Kx0zLVvNK5HeiSbukuFjTBWkh0kWDXhmZRmdMTNXLTZw09+F9GNeLdldLmFxMkfynV7FLJ9nOZC3EUAABEAg6AnAkQn6JoaBIGA+Ah6L+YGuP8utLHN43wyWG1h6SQ9L+bRnKee1E7XiL26j2uXfe+aL8McIHgItZVuoZtFUKv7fXTIMzVr02Q0kQ9PI5RQH5gE+ToafiWPT6V4abhOZsC9zXVZyOVLWcFlFTCbhT/phs/W6eYX04aYq2ljTzB8jtCcgc32+3FpDV/5VQAf/tFWTuTXSU8PH9GKR7/gM5juHRb77/XkfAgiAAAgEJQE4MkHZrDAKBMxNgB/gTmD5lClI78vTnO7bUrrJKfNdZHUvGTJWNe8jkiWS+TOEDhCQ3hpZ5lkWC8h941St8o83SBwdPlWcGHZmnOLUPMDcxcnh3f8M8hmLHOPpfTlNVgB7fW0FHflrtlpFTJZFNmOvyz9pdWxPdl0LydyaM7inRhYMkOFn66ubnXz2vizy3V/FzD9lOYG3dxfwGQiAAAgYjgAcGcM1GRQGARDYFQF+WDuf5Xf+XCbtn+GoK7fWLPqCij67nvjh2yLzXWSiPn+O0A0C4sBUzHqD8v5zGoljIw4OkSYOzINEJA4NOzYucXB4k4jbpH3vixwzXOaAyLLI8k4WmdS+pqpJHYuo6wRkwQAZfnbYL1stMo9I3pFT1uSQ+TRncKlfcTv8znI+5xFAAAS8QgCFBJoAHJlAtwDqBwEQ6BYBfjCLZpGleRdwQe+xHCwT1eUdK7mvnWiVtF5W5OIPELxLwOV0qKFmRZ/dQPnvXkjVf3+i3n/DtYgTw86Ms5jbppi3ZQiZ7CMZPnb8bzkkq3LJssj8GYIPCMjKbvKOnAN/2mKVdGWlchQP5qre4zaR1ejkbyaatxFAAARAwLAE4MgYsOmgMgiAgPqVP4MfyO5hFotZZGnecc3FG9SLIPPeOZekJ8bZVMsfIfiDQFPeMir75WnKe/N0lco2kZZCRCkOl4vkhZH9vlivho8trWjk3Qj+IFDT4iTpmTnut2ySHjB3z5esRid/M4vlb4hFFnLwhzqoAwRAAAS8SgCOjFdxojAQAAFfE+CHrqEsT3I94sA8yumAltJN6uE5/51z1IsgySVTBPiTbQE5PxFw1JWrnhnpoamc/SY5G6rIqml0ZEY0rTpxAD05Ls1PmqCa9gRksTfpATuWe8MeXFJC61uXrh7Ax8jfkDg0T/Lf1VDeRgABEAABwxCAI2OYpoKiIGBuAvyQNZDldaYgDsztnKa2lG+l8mn/pjzugZFhTS5HC+9G0AuBipmv0dZ/H6x6x+SFnOFWjc7sG0vLju9Ht41I0ouaptKjxemi/9tQSdJD8+iyUtrUuipcKkOQvylxaF7nv7OBvE1EiEEABEBA3wTgyOi7faAdCIAAE+AHqxs5+YPlCpYwWW1M3veSzw5M1bwPydWCoUrMRbdB5ilteWoy1a2ZRi6HneJCrXTtkESaN6UvXTQgXrd6B7NiDdxF8+a6Cjru9xx6bHkpyepnbG8Yi/yN/eH+m+NNBBAAgU4RwMF+JQBHxq+4URkIgEBnCPDD1KEsv/I5z7Gk2asLqWL6y6oHpmrue+RsquPdCMYg4KTiL26n3NdPooYt82WSE6VH2OjB0Sk0/cg+dExPzDsPRDvWtjjpjbXs0PyWQ0+tKKP8eruoIeP/npO/PZZDZQcEBEAABPRIAI6MHlul8zrhDBAIKgL88JTK8m82ahrLYY7aEpcMU8p/+xyq/PMdNe+C9yMYkIC9Mo8KP7qSCj68jJoK1ygL+sWE0GuTetC3h2bRuKRwtQ+RfwlUNjvolTXldOxv2fTsyjIqarS7WIPDWKbJ3yKLDD/jTQQQAAEQ0A8BODL6aQtoAgIgwAT4gekiTv5guYlFTRzPe/scTSaOO+orZJeXBMUEkkBj9iLKf/tsKv7qbmopz1aqjEwIp6kHZdGrE3uobUT+J1DW5KAXV7NDMy1Hk7k0bg3kb1GGm8nfpnsXEhAAARAIPAE4MoFvA2gAAiDABNiBGc8ylbPvsAySlciKv7xdrUbmqC0l/AtOAnUrf6Lc106ksl//TdzzRhaNaEpmNM05ug/tnRwRnEYbwKriRjs9uKSErppb4FnhbBCr/Y7L5ZrKf6fjOY8AAiAAAgEnAEcm4E0ABUAABPjB6EGmIL0wp3CqVrkq+PAKqls9TTYhJiBQPf9Dyn7hSKpd9i25XE7KjAqhTw/sSQ+NllfRmACATk38IbeWzpyVq95F41ZR/kald0b+Zt27kIAACOyOAD7zHQE4Mr5ji5JBAAT2QMDlcg1m+ZoPe4AlXOZPlHx9L8kqV466Mt6FYDYCJd8+QMX/vYnsNSVk0zS6cEA8/XhYL0oJt5kNhW7sLW100N2LiumG+YWe1c1kItMD8rfLMlg3ikIREAAB0xGAIxO0TQ7DQEDfBPgB6EzWUFYkO55T9Ut8wQeXUe2KH2QTYmIC9ev/oJwXj6T69bMUhWHxYTTrqN505eAEtY0oMAS+yq6hM2bm0tSt1R4F5G/3V/ffsmcfUhAAARDwGwE4Mn5DjYpAAAQ8BPjB50nOf8KS5agpptLvHyb5JV6WV+Z9gQuoWVcEij6/kcp+/Bc5G6sp0mahu/ZKpo8O6KkrHc2mjCzPfMvfRXT7wiIqbFBLNWcxg0/cf9OcRQABEAAB/xGAI+M/1qgJBExPgB92xrD8wiBuZ6G6VT+TzIWpWfKVbEJA4B8Eqhd9QVufPYgac5eoz/ZPjaRFx/WjY7Ni1DaiwBD4bHM1nTUrj77JqSG3BrfL3zbLGPc2EhAAARDwOQE4Mj5HjApAAASEAD/gXMypODGHOxqqXGU/P0HF/7uLWsq38m4EENg9gYL3LqbKWa+Ts6WJksKs9PI+6fTihPTdn4RPfUpgU00zXTevkO5bXEKVzQ5578zhXOEv7r91ziKAAAjsggB2e4kAHBkvgUQxIAACOyfADzWRLC/xp2+zJNevnU6FH16uVS/4nDcRQKDjBCr++A/lvXEyNRdvII1PO6FXDM06uo8adsabCAEi8P7GSjpzZp72c36taJDM0dvyN88SyXkEEAABEPAZATgyPkOrw4KhEgj4mQA/yIzgKqUX5lpOqWreR1Q09RZ+EF0vmxAQ6DQBe1UB5b15Ookj7HI6qHdUCM05pg/1iQ7tdFk4wXsEVlc10eV/FtD7G6s8hcrfvPTOjPbsQAoCIAAC3iYAR8bbRFEeCICAIsBOjIyVlxdc7ic7yn59hsqnPStZQwmU1SeBMhmaOPVmcrU0UmKolX48LIvGJcmqwPrU1yxa3be4mJ5b1bZ0uvzt/4+vBQeaxX7YCQIg4F8CcGT8yxu1gYApCPCDywQ29DsW9Y4J6YWpnv8xbyKAgPcI1K//gwo/vZaczXVqeNlnB2bSkRlR3qsAJXWJwPOryumeRcWec/twRpyZEzhFAAEQAAGvEoAj41WcKAwEQICdGPkV9i8mkWGvLqK8t8+m+rXTeRMBBLxPoDF7EeW8dLRaojnEotHrkzLozD6x3q8IJXaKwIebquiSOflU0eyQ8+QFQOLMnCUbEBAAgZ0RwL6uEIAj0xVqOAcEQGCnBNiJOYg/mM1iady6gPLeOpOaC9fwJgII+I6As7FWLdHsqCsn9mXoyfFpdCVenuk74B0seVpBHR0zLZvWVzfLGbI+w8d8jbhINiAgAAIg4A0CcGS8QdHAZUB1EPAWAX5AkaVXp0t58l6Ygg8vJ2dDlWxCQMAvBLKfP4zsNa1DmuTlmXfuJQto+aVqVLILAvICzcN+2UpzSxo8R7zD14qrPBtIQQAEQKA7BODIdIcezgUBEFAE+MHkRM7I6mRUMeMVKv3+Yd4M2gDDdEwg58WjyF6ZpzS8intlHhubqvKIAkvgjJm59HVOjUeJV/macaNnAykIgAAIdJUAHJmuksN5IAACigA/kFzJmf+xUPH/7qTKOfK6GMI/EAgYgZxXjqPmonWq/nP6xamXZ6oNRAEkQHT9vEJ6YnmpR4fn+Npxp2cDKQiAAAh0hQAcma5QwzkgAAKKAD+IPMCZ11go/51zqW6V6pSRTQgIBJSAzM+q3zhH6XBcVgy9u3+GyiMKLIHX1lbQ+X+09pixJo/zNeRBThFAAAR2RgD79kgAjsweEeEAEACBnRHgBxD5NVU9hGx99iBqKli1s8OwDwQCRqDo0+uoZtEXqv6D06PgzCgSgY9mFtXT+O82eRR5gK8l0qvr2UYKAiAAAh0mAEemw6hMcyAMBYE9EuAHDxnf/rgcmP3C4WrpW8lDQEBvBEp//BeV//a8UkucmTtGJKs8osASKGl00MhvNnqUeI2vKTLPzrONFARAAAQ6RACOTIcw4SAQAAEPAX7gkBWHnpPtwk+uIUdt21u8ZZdJBWbrmUDV3Pepav5HSsWrhyTQlMwYlUcUWAJVzU467rccjxLynpnDPRtIQQAEQKAjBODIdIQSjgEBEFAE2ImRd0C8Khvlv79IDZvkvZeyBQEBfRMo//VZqlvzm1Ly1YnpNC4pXOURBZAAV72sopGunVfIORV+4WuMvItKbSACARAAgT0RgCOzJ0L4HARAQBHgB4yzOPMOC9Wu/Imq/npXshAQMAyB4i9uo8a8ZUrfLw7OovQIm8ojCiyBb3Nq6OkVbT270/las19gNULtIKBfAtBsewJwZLbngS0QAIGdEOAHixN4txqb07h1AZV8dTdvIoCA8QgUvHsh2StySGPVpx/Zm2MEPRB4eU05fba52qPKLL7mTPBsIAUBEACBXRGAI7MrMtjfjgCyZibADxQHsv3/x6K1lG6igg8v5ywCCOCOFKcAABAASURBVBiXQM6rJ5CzoZIibRaafXQf4xoSZJrfvrCI5pY0iFXybPI/vvaMkQ0ICIAACOyKgFwsdvUZ9oMACJicAD9IjGYE77IkOBuqqPCTazmL0CECOEjXBHJePZFc9mbKigqh7w7N0rWuZlLuyr8KKL/eLibLi38+4WvQCNmAgAAIgMDOCMCR2RkV7AMBECB+gIhkDC+zqJ+sS759gOzVbZNyeTcCCBiXgLOxmh3za4i/6LRXQjh9dEBP4xoTRJpXNDvosj/zPRYN5szr7msRZxFAAARAYHsCcGS254EtEACBbQSe5KyadFv642NUv34WbyKAQPAQaMxeSGU/PaEM2j81kl6d2EPlEQWWwIrKJrqce2bcWsg1SK5F7k0kIAACOxAw9SYcGVM3P4wHgZ0T4F9AL+ZP1DiyillvUM2iqbyJAALBR6B60X+pat4HyrApmdH0rzGpKo8osAR+zqulh5aWeJS41n1N8mwjBQEQAAFFAI6MwoCo0wRwQtAS4AcGmWCrfgGtXvg5Vf7xRtDaCsNAQAiUT3uO6tZMkyyd0z+Ojs/CCzMVjABH76yvpLdY3Go86b42uTeRgAAIgAARHBl8C0AABHYkIE5Mcv3a6W3DbnY8ANtdI4Cz9Eug+IvbqblwjVqW+f5RKfpV1GSaPcK9Mj/n14rVyRzJtYkTBBAAARBoJQBHppUDYhAAASbAv3jKg8LhjoYqV8Ws13kPAgiYh0DR1FvIZW+ilHArvb2fLJplHtt1bCk9t7KcKpsdLtbxcPc1irMIIAACIIAeGXwHQAAE3AT4AeFMzt7OQpWzXtOai9dLFgICpiFgryqgqvkfK3sP7RFFp/aOVXlEgSWwuqqJnl1Zrrm1uN19rXJvIgEBEPgnAfPsQY+MedoaloLALgnwg4Esc/qUHFC36meqXvC5ZCEgYDoCFdNfIs8Qs7tHymgm0yHQpcHvb6ykb3JqPLo95b5mebaRggAImJQAHBmTNrwvzEaZhiYgTkyWo6aYKmZiSJmhWxLKd5uAZ4hZUpiV3tsfQ8y6DdRLBTy3qpwKG9TLMuUNpnLN8lLJKAYEQMCoBODIGLXloDcIeIkA/7L5ABd1PAvJvJiW8q2ShfiHAGrRIYH2Q8wOSo+iM/tgiJkemmlTTTP9e1WZR5Xj+dr1oGcDKQiAgDkJwJExZ7vDahBQBPhBYDxn7mSh2mXfUs2SryQLAQHTE/AMMRMQd2KImWDQhXy2uZqmbq326HKH+xrm2UYKAiBgMgJwZEzW4DAXBHYgIE5MuL0yjypmvrbDR9gEAXMT8AwxSwi10kcH9DQ3DB1Z/+zKMsquaxGNwjmSaxgnCCAAArslEKQfwpEJ0oaFWSCwJwL8S+ZFfMwpLMqJsVcXShYCAiDgJtB+iNn+qZF0Xv949ydIAkkgv95O4sy4dTjFfS1zbyIBARAwEwE4MmZqbf/bihp1SoBv/Kmsmvols2bRF1S74gfeRAABENiRQPshZrcNT9zxY2wHiMBX2TX00aYqT+13uq9pnm2kIAACJiEAR8YkDQ0zQWAHAuLEDGop3aQm+O/wGTYDSgCV642AZ4hZXKiVPj0QQ8z00j4y8X99dbOoM4gjuaZxggACIGAmAnBkzNTasBUEmAD/cnkoJzexKCfGUde2CpDsgoAACOxAoP0Qs0kpkXhR5g58ArVZ2ujYtooZ0U3ua1ug1EG9IAACASAARyYA0FElCASYgPrlsvrvT6hu9bQAq4LqQcAYBGSImfRgirbXD8UQM+GgB/kht5b+b0OlRxV1bfNsIAUBENg9gWD4FI5MMLQibACBDhLgXyxv5EMPc9SWuCr//D/OIoAACHSUQPnvL6pDe0eH0KUDMfFfwdBB9OqaCipqtLtYlcPc1zjOIoAACJiBABwZM7SyrmyEMoEiwDf4gVy3+sWyeuFUzVFbypsIIAACHSVQv34WNeYtU4dfNihBpYgCT6C40U4fbqzS3JrIxH+51rk3kYAACAQzATgywdy6sA0EtidwC2+myTLLNYumchbBMASgqG4IlP30BJHTQekRNrpleJJu9DK7IrKCmSzLzBzSWORaxwkCCIBAsBOAIxPsLQz7QIAJcG/MUE4uZKGahVPJUV8hWQgIgEAnCTQXrqH6zX+ps87tH6dSRIEnUNbkoA+3Lcd8oVzzAq8VNAABEPA1ATgyviaM8kFAHwTEiQmzV+ZR9eIv9KERtAABgxIo+eZ+ctmbKTHUSg+PTjGoFcGntvTKZNe1iGFhHMk1jxMEEACBThAw3KFwZAzXZFAYBDpHgH+ZzOAz1E29mntjnA1VvIkAAiDQVQLO+kqqW9O64t8pfWK7WgzO8zKByuZ/9MrItc/LtaA4EAABPRGAI6On1jCrLrDb1wQu4gpSW8q3Us1izI1hFggg0G0CJV/fS86mOoq2Wei5vdO7XR4K8A4B6ZXZVKNekpnKJcq1jxMEEACBYCUARyZYWxZ2gQAT4N6YaE5Ub0zNoi/UgxdvIwQBAZgQeAI1S79SShyTGU2R7NCoDUQBJVDb4qSPN1d7dJC5MnIN9GwjBQEQCDICcGSCrEFhDgjsQECcmAHyIr9qrFS2AxpsgkD3CJT/+iw56sop3KrRCxNksazulYezvUPgw42VtL5a9coM4BLlGsiJCohAAASCjAAcmSBrUJgDAjsQUDfxau6NcbU07vARNkEABLpLoHr+x6qIg9OjSF6UqTYQBZRAg8NFMsTMrYS6BrrzSEAABDpNQN8nwJHRd/tAOxDoMgGXy3U+nzyuuXgD1aA3hlEggID3CVT++Q7JaoAhFo0eHyvTMrxfB0rsPAFZinlNVZOcOM59LZQ8BARAIMgIwJEJsgYNFnNgh1cIqF8ixYlxOdSSpF4pFIWAAAhsT6By9ptqxz7JEZgro0gEPmpxolcm8K0ADUDA9wTgyPieMWoAAb8T4F8gT+BKD5aX91WjN4ZRmCLAyAARqFn6DTlqy8jGvTK3Dk8MkBaodkcCMrxsZaXqlTnYfU3c8RBsgwAIGJwAHBmDNyDUB4FdEDhL9quXX7qckoWAAAj4kEDDpr9U6UdmRKsUUeAJOFzUfq6Muib+UyvsAQEQMDIBODJGbj3oDgI7IcC/PPbn3Sc56soddSt/5iwCCICArwlUzX2XyOWizKgQGpMU7uvqUH4HCXyTU0NlTQ4HH36S+9rIWQQQAIFuEdDRyXBkdNQYUAUEvETgJC4ntH7tdKuzqZazCCAAAr4m0FyySU36l3quGJQgCUQHBGpanPRTXq2VVQllkWsjJwggAALBQgCOTLC0ZPDbAQs7TkDdrOvXz+z4GTgSBECg2wTq1k1XZeybEqFSRPog8Gt+nUcRdW30bCAFARAwPgE4MsZvQ1gAAm0EXC7Xgbyxb0vpJmf9htmcRTA3AVjvTwKVs94gl9NBcaFWOq1PrD+rRl27ITC9sI7WVzfLZMF93dfI3RyNj0AABIxEAI6MkVoLuoLAngmoXxzr1k7H3/aeWeEIEPAqAWdzPbWUbFRlntkXjowCoZPop7xazzVRXSN3qxY+BAEQMAwBzx+2YRSGoiAAAjsnwL80RvEn6iZdvw7DypgFAgj4nUDtih9UnSMTMOFfgdBJNK1g2/Ay97VSJ5pBDRAIDgKBsgKOTKDIo14Q8D4BcWJ6NW5dQE35K7xfOkoEARDYI4Gque+Tq6WRQi0a3TYiaY/H4wD/EFhS3khzSxqksl4cybWSEwQQAAGjE4AjY/QWNLX+MH4HAurmjEn+O1DBJgj4mUBTwSpV45TMGJUi0geBX/PbVnFU10p9aAUtQAAEukMAjkx36OFcENAJAZfLNZhVOYmcDlfd2hmcRQCBXRDAbp8TqFnypaqjT3QIDYyVVX/VJqIAE/glv47sfLFkNeSdMnLN5CwCCICAkQnAkTFy60F3ENhGQH5h1OrWzdDslXnb9iIHAiDgdwK1y38gZ2M1aVzzNUMSOUbQA4Hsuhb6Nb9OmkVErpkdVgsHggAI6JMAHBl9tgu0AoHOEjheTqhfh94Y4QABgUATaNi6UKlwQFqkShHpg8Av24aXqWumPrSCFiAQlAT8YhQcGb9gRiUg4DsCLpcrhUufQC4XNWyZz1kEEACBQBOoW/atUiExzEqp4TaVRxR4An8VN5CrVY19+NqZ3ppFDAIgYFQCcGSM2nLQe+cEzLl3bzbb2pi9kBw1JZxFAAEQCDSBOu4ddTla1PCy0/FyzEA3R1v9BQ12WlimVi+T55992j5ABgRAwJAE5A/ZkIpDaRAAgTYC4yXXmLNEEggIdJoATvANAXtVgSp4MoaXKQ56iRaWNnpUgSPjIYEUBAxKAI6MQRsOaoNAOwITJN+Ys1gSCAiAgE4INOWvVJoMisPKZQqETqKF5W2OjLp2dlEtnAYCIKADAnBkdNAIUAEEukrA5XLJ3/Bkl6PFhR6ZrlLEeSDgGwL1q39VBSeEWinMIn+qhH86IDC7qJ7sTpdMlZF5MlYdqAQVQMAkBLxvJq6s3meKEkHAnwRkfkxs45a/NVeLGvftz7pRFwiAwG4ItM6Tsat5MucPiNvNkfjInwTq7E5aUNYoSzBHc737siCAAAgYlAAcGYM2HNTuOIEgP1IcGWrY+neQmwnzQMCYBBw1RUrxQ3tgGWYFQifR36VtP/zspxOVoAYIgEAXCMCR6QI0nAICOiIwWXRpzF4kCQQEvEUA5XiJQGPuMlXS4LgwlSLSB4HZxfUeRdAj4yGBFAQMSACOjAEbDSqDQDsCk50tDa6mvOXtdiELAiCgFwK1y79Tqsg8GZVBpAsCc0saqMHROk/GewqhJBAAAX8TgCPjb+KoDwS8RMDlcg3gonrI/BhOEUAABHRIoGHTX+RyOtQ8mbP6xepQQ/OqNK+kQebJpPK1dIh5KcByEAgwgW5WD0emmwBxOggEkEDrsDLMjwlgE6BqENgzAUd1oTroqAyZW66yiHRAAMPLdNAIUAEEukkAjkw3AeJ0QxIIFqXHiyGNOUslgYAACOiUgGcO214J4TrV0JxqtZvwP86cBGA1CBifABwZ47chLDAvgRFiekv5VkkgOyVgoYi+Eylu4vmUeOgNlHLsA5R66rPU47w3KeOSjynzqq8o6/qfqPfN06nP7XOoz53zqO/dC6jvPYtahfN97phLvW/9g3rd+CtlXf0N9bzkE0o/9z+UesrTlHz0PZRw4JUUO/Y0ihx4AIWmDSJLeLD+6r5TwNjZAQI1S79RRyWG4ZUlCoROok01zR5N1LXUs4EUBEDAOATgyBinraApCOxIYLijvsLlbKzZcb+pti2hkcqJSDjoGko77d/U8/LP2TH5nfrcNZ+dkQWUfvar7MTcyM7MBRQ96gSKGnwwhfcaR2HpQygksRfZYlLJEhFHWkgEadYQIq3dZZHzmi2ULGFRZI1KIltCJoWmD6aI3uMpasihFDP2FIrf/3JKOvouSjv9eep56afU+5ZZJM6QOEcZF39IyceJVNTVAAAQAElEQVTcS1HDjiCy2Aj/zEmgMXshkXuezLFZMeaEoEOrq1ucVN7kkBdjDveZeigYBEDApwTa3bF9Wg8KBwEQ8CIBl8uVzsUltZRt1Tg1TYgcOJlST32GMq/8kh2GGdT3rr+p922zlRMRv98lFDnoIApNGcCOSTz7I27HweXgZ8gqcrQUk71pCzU3rKCm2rnUUPkL1ZZ+RtVFr1FF7iNUtuUGKl5/BhWsPIBylgxgGUQFqw6l4g3nU3n2XVRV8DzVlnxI9ZU/qvObG1ZxednksJeR01lHLpf8uutsbQt2gCzsHIX1GEYxY06m1JOeYF3nk/TuZF37HaWd+RI7QJdRaI+hrccjDnoC/KODsnFcEoaXKRA6iTbWNGusSpL7mspZBBAAgUAT6Ez9cGQ6QwvHgoB+CIwQVYJ9WFlo2mBKOvIOyrzqK3YE/maH5QXuUTmEQpL6kCU8lsjiHqrjdlZaGjdQQ9U0qi58mUo3XqKcka0Le1DO4oGUu3QE5S2fwI7KIVS45nh2UM5l5+U6qsh5gI9/iZ2aT/jc6ezorCGnvZqlkprrl1ND5U9UU/w2VeY9RmVbb6aSDReo8wtWHsTljafcJUMpZ1Ffyl6YSVsXpLOkUtHak7nMl6mp5i92oIrYybFLc5HGvTu2uAyK7L8fJRx4FfW8+CPuvVmonDIZspZy7IMUxc6YOhhRUBFw1JUre/pEc6+fyiHSA4HNtS0eNdQ11bOBFARAwBgE4MgYo52gpc8JGK6C4aIx98hIEjRijUqk+MlXUMaF73FPyxzqeeknFDv+DJIhYB6nxdFSQrtyVvJX7Mu9KmdzD8vDVFfxrXJGAgGnsWa20qFw7QmUu3QvdnIyKG/ZKNWzU1/xNbU0ricX9+Io3TRNOWUyZC161PGUetq/Sebq9Ljg/yh65HGEf8FBwO5euSwjwt1TGBxmGd6KdvNk1DXV8AbBABAwGQE4MiZrcJgbNATUr4fB0CMjD+tpZ7ygJtP3uvFXSjjgCgrruRdZQiNUYzkdtdRUO4+dgHtUb0fu0uG6cFaUcp2I7M0FqmenZONllL9iP8rmXpytC1LZljOpuugNtnE+OeylqkSZqxOeOYpSjnuI+tz1N/W85GOKm3SR+kxXEZTpMIGW8hx1bFIYHBkFQifRJvTI6KQloAYIdI0AHJmuccNZIBBoAurXQ3t5dqD16FL9tugUkmFUvW76jeRhPXLAZDWZnkjjnoomamlYQ9XFb1H+yv0pZ3E/KlxzHDsBb1Iw/muo+p0qcu5jG4+l3CXDlLNWVfBv7rXZxOa6SLNYKTR9CCUecp0ahpZ5xReUeNhNZItNI/wzDoGW0g1K2ZgQ3HYVCJ1Em2tkbptSRl1TVc7HEYoHARDwHgFcUb3HEiWBgD8JqJuu0YaWxY49RS17nHXdDyTDqKyRCczMRY7mPKor/4ZKNl7KPRVZ7MAcQBXZd7NDs44/N1+ozHuC8ldMZKcmjSpyH6Tm+hVELgeRplFIcl+K2+c8yrruR5bvlSMoPViEf7om0JS/SukXZtVUikgfBNr1yKhrqj60ghYgAAI7ENjlJhyZXaLBByCgTwIul6sXaxZrr8zj3ovWSeS8rdtgS8iklBMeJVmOOOnoe9SyxzLfRYaMNVT+TIWrp1DusjFUuulSqq9ofd+Gbo0JgGLVha9SwapDSBYtqMi5h5pq/+Z2b1Ka2GJ7kAzNy7jwPep14zRKOPg6tR+R/gg0F69XSokbk455MoqFHiK700U5dS2iSqz72ip5CAiAgEEIwJExSENBzQAQ0G+V6pfDlnJ9DyuL3ftM6nnpp5R11VcUPeIYkuWIiZzcy7JW9TLIkLHiDedRU90C/ZLWmWbVRW9S4ZopqteqfOvt1FQ7l52aeqWlWihh34taHcYjblf7EOmLgMvZ+sPDqIQwfSlmcm3QK2PyLwDMNzQBODKGbj4ob1ICI8RuvQ4rU70vt8ykJH6YDk0bRKRZ1OphdeVfUv6KyZS/cjJJLwPhX7cI1JS8y07N8ezU9KGyLTeyg7hGlScOoziRvW+dRclT7lP7/Bmhrl0TcDW3Op1D4vAumV1T8v8n7ebJqGur/zVAjSAAAl0lAEemq+RwHggEjkCiVO2oK5NEN5Jy7APU57Y5rb0v4TEkczqa65dS2dZb1ftcSjddSbLssG4UDiJFaks/ZgfxACpefzY11y1iy1xkCYummNEnUZ/b51DKCf8iiy2U9yMEkoCjvlJVPyA2RKWI9EGgpNHhUURdWz0bfkxRFQiAQBcJwJHpIjicBgIBJBAldTtbGiQJuCQffTf1vu0Pih51AmmhEeRyNlJd+ReUs3QkFaw6nGpL3g+4jmZRQN6vU7D6KBKRd9m4XHbSQiLYuTyaenEvWeopT5MlUhZYMAsRfdnpqC1RCmGOjMKgm6jB4fTooq6tng2kIAACeibQqhscmVYOiEHASAQiRVlXS6MkAZOkI26l3vxwHDP2VLKERrED00TyssfsJYOodNNV5LS3PrQFTEETV9xct5iK1p5M+csnkSyo4HI2kWYLo6ghh1Kv63+itDNfJFtClokJBcZ0Z1OdqjjSZlEpIn0QqLe7PIqoa6tnAykIgID+CeBqqv82goY6IqATVdSvhq7mwPTIJB56I8kKZLF7n02W8BhyuZqpvvJHyl02nEo2XkbEPTI64WR6NezNW0kWVMhl57KubCo5nXWkWUMosv/+lHXll5R+7hvs0GQS/vmHgMeRibDK2mX+qRO17JlAPXpk9gwJR4CATgnAkdFpw0AtENgNAfWrodPu3x6ZhIOuIXmBZdzE88kSEccOjJ0aqn6lvGXjqGTDBdwDU70blfFRIAk4nQ1UuvlqylnUl2SRAKe9kshipYjee1Pm5VMp6cg7fakeynYTcDbVqhzeJaMw6CZqRI+MbtoCioBAZwnAkeksMRwPAoEnoBwZf/XIRPTfj7Ku+Zbi97uE1AssXQ5qrJ5B+Sv2peL155CjpSjwRKBBhwnIss053ENTXfA8OR2VpNlCKXb86aqNIwdO7nA5OLDzBJyNNeqkMAtuvQqETqJ2PTLq2qoPtaAFCIBARwjgatoRSjgGBPRFoHVomR8m+6ee+gyln/Ei2eJ7MgEXyQTy/JUHUtG608netIX3IRiVQEXeY5SzeBA1Vv3OJrhUG6ed9jylnfZv3kbwBQFnY7UqNhRDyxQHvUT1dkz210tbQA8Q6CyB7RyZzp6M40EABAJCQP1q6PThZP/YsaeRDCOLGnwIkaYpp6V4/XlqAnlL4zrCv+AhULT+TCrddDX3rBWStHXkoINa50BNOIfwz7sEnI1VqsAQTSWIdEKgwYHJ/jppCqgBAp0mAEem08hwAghsRyAQGz7rkZHVx3qc/xYlHX2XGkbmctZTdeErlLd8AjVU/RIIW1GnHwjIctm5S0dSXfmXJO//kTlQSYffQhkXvke2mFQ/aGCOKhx1FcpQmwWejAKhk6gBPTI6aQmoAQKdJwBHpvPMcAYIBJqAT3pk1GT+G36h8Kyxyj4ZRpa7ZARV5D6kthEFP4HSTVdS0brTqKVxkzI2rOdelHn11yRLbasdXovMWZCjvtWRsXIvpzkJ6NNq9Mjos12gFQh0hAAcmY5QwjEgoC8CypFxeWmOTGj6EOp5+edqMr+80NLRnEelm65Sw8icztZVlvRlPrTxJQFxYPNXTKSa4rfJ8/4ZWWpbHJqIvhN9WXXQl+1xZNAho6+mbjdHRl1b9aVdO22QBQEQ+AcBODL/QIIdIKB7Aq1Dy7zwHpmko+6ijIvep9CUAeRyNbtqSt6j3GVjSIYa6Z4CFPQpgfLsuyh/1QHUXL9c1ROSkEXpZ71Mqac8pbYRdZ6As65cnYSBZQqDbqL6bXNk1LVVN4pBERAAgT0S2JMjs8cCcAAIgIDfCbifg9omqHZJAZkLEzvuNNIsNmqqW0j5y/fTyrfe1qWycFJwErA3bqaCVYdSZf6T5HRw75xmoaghh1HmFV8Ep8E+t8r9p+vzelBBpwhsu5SigToFDgeDQOAJwJEJfBtAg6Aj4HODGqUGzRYmSaclNHUgZV33Q+tcGJfDJQ+phauPJnvz1k6XhRPMQaAq/1nKWTqMmmr+VAaHJPdVK5uFZ41R24g6RsDqXjjBue3BuWMn4iifEmj3glJ1bfVpZSgcBEDAqwTgyHgVJwoDAb8QaJJaNFuoJJ2S2L3PUkPJbLHp5LRXuoo3nKPJQ2qnCsHB5iTgbKTCtSdSbenHyn5Z2Sz93Dcofv9L1Xa3IxMUYItJUlY6XfBkFAidRO0cGXVt1YlaUAMEQKADBODIdAASDgEBnRFQvxpqneyRSTn+EUo64jaS81oa11POkkFag3oZos6sgzq6JlC25UaqyHlQ5lSpYYkJB15NqSc/qWud9aKcJSpFqWJ3qQSRTgiEWdpGlKlrq07U6pAaOAgEzE4AjozZvwGw34gE1M1Ws3a8Rybj4g8peq8pytaGqt8of8V+Ko8IBLpCoLroVZlTxb16rZPXo4YeThmXtPbUdKU8s5xjjUpUpjZjbJnioJeoXY+MurbqRS/oAQIgsGcCXXBk9lwojgABEPApAXWzlZ6VPdUS3msc9brxVwrrMUwdWpn/FBWvP0vlEYFAdwjInKqcJUNIeveknLD0IdTrBrw0VVjsSqyR8eqjpm2rZKltRIElgB6ZwPJH7SDQHQJwZLpDD+eCQEcJePc4NY5b28McGZm7kH72q2SNSiJyObgXZjJV5T/jXU1QmukJSO9eo3uIojU6mfrcMdf0THYFwBoRpz5qcjhVikgfBMKsbY9C6tqqD62gBQiAQEcItP31duRgHAMCIKALAu4emV0PLUs64naSuQuaNYQc9lLaurAH/3K+VhfKQ4ngI1C0/kwq33o7G+YicbD73rOIvPHyTC4wqIIlPFbZ0+69JWobUWAJYGhZYPmjdhDoDgE4Mt2hh3NBIDAEaqVaz0OR5NtL8tH3UOzeZ6pdjTVzKHdJ67AytQMRCPiIQE3Ju7R1QRq5nK0/aktvYMKBV/moNmMWawmPVorX29Ejo0DoJIoJaXsUUtdWnajVVTVwHgiYikDbX6+prIaxIGBsAoWivjWmdQUkyXsk5biHKGbsKWqzsXoWFa09SeURgYC/CGQvyiJ7U+s7ieL3v4zSznjRX1Xrvh4trNWRqYUjo6u2Sgm3evQp8mSQggAIGIOAdxwZY9gKLUEgWAgoR8bmfrmex6iUE/9F0SOPU5uN1dOpaN2pKo8IBPxNIG/53lRXNlVVGzlgfzgzigSRJTRS5apb0COjQOgkSgmzeTSBI+MhgRQEDEIAjoxBGgpqBh+BblikbrbW6G09MqknP0XRw49WRTZU/cpOzBkqjwgEAkWgdPPV6n0zUr84MyknPCpZU4slJELZX90MR0aB0EmUjB4ZnbQE1ACBzhOAI9N5ZjgDBAJNoFgUsLmHlqWd+gxFDT1MdlFD5U9UvP4clUcEAoEmoHFXRAAAEABJREFUIO+bqcx/UqkRPeIYSjriVpXvRmToUzVbuNK/otmhUkT6IJAchqFl+mgJaAECnScAR6bzzHAGCASagHJkrDGplHb6cxQ5+BClT33F11S84XyVRwQCeiFQlf8sVRe0zpOJ3ftsSjzsFr2o5nc9ZEU3qbSiCY6McNCLpIQH+9AyvZCGHiDgfQJwZLzPFCWCgK8JKEcmJCGLIgceqOqqLf2ESjZepvKIQEBvBCryHqWa4neUWnH7nGNaZ8binuy/qFytoK54IAo8gXY9Mmr+YeA1ggYgAAIdJeAzR6ajCuA4EACBThMokTO0kNZhKvKAWLblBtkFAQHdEijPvpPqyr9U+pnRmQlNGUCkaST//i5tkASiEwK9okM8mqj5h54NpCAAAvonYNG/itAQBExDoKOGTvYcWFX4IskDomcbKQjomUDppiupoWqaUtFszkxE/0nKbrxDRmHQTSROTKil1cFkpQ5gQQABEDAQATgyBmosqAoCLperH1P4hIXKtt5OlblYCUpYQIxDoHj92dRUO08p7B1nRhWl+yis515Kx+JGh0oR6YPAkRmt7/Zxa/O5+xrr3kQCAiCgdwJwZPTeQtAPBNwE+AYbytmNLFSZ9zjVlrwrWQgIGI5A4ZrjqLlhpdLbLM5MaHJ/Ze+m2maVItIHgYkprUtib6hrG1W20X2t1YeCvtIC5YJAkBCAIxMkDQkzTEFghlgp8wyqCp6TLAQEDEugYOXBZG/aovSPm3AWRQ09XOWDNbLGpirTlpQ1qRSRPggMjpXfh4gWVG2mOeXrPUqpa61nAykIgIB+CfjTkdEvBWgGAjonwL8Q/ptVnNTcsIpkngHnEUDA8ATylk8gh72MSLNQ8tF3E1nalsGlYPtnCYlUJv1ZUq9SRPogkBbR+p2bVbaWntr4HW2sV4tCTnJfc/WhJLQAARDYJQE4MrtEgw9AQA8EiPiGejlrchO5HFS09iTOIoBA8BAQx9zlspMlIo4yLno/eAxrZ0lYxnDCimWku3+ZkSEkE/2dLhctr8mh8pY6enLDd1TnUL1mN7mvvbrTGwqBAAhsI2DZlkUOBEBAbwT4RnoM6/QGCxWumUJOe4VkISAQNAQaq2dSVcHzyp6w9CGUcuwDKt+tSGcnR/TdR2lUb3eqFJE+CBzRM0opUmnf1ku2ujZfOTPqA6I33Ndg9yYSEAABvRGAI6O3FoE+IOAmwDfQkZz9noVKN19NTXWLJAsBgaAjUJX/FNVX/qjsih55PEXvNUXlgyUKy8CKZXpsy0kprRP9N7cOJ2tTcXrZanp1S+sy4bzze/e1mLPBHWAdCBiRABwZI7YadA56AnzjTGQjX2ehyvynqa5sqmQhIBC0BEo2XEAtDWtIhmAlHXmHyxLa+ms5BcG/kOS+ygqsWKYw6CYaGhemdFlana3S9tEn+XPpi4K/Pbted1+TPdtIQQAEdEIgwI6MTihADRDQH4HXWKVJ4sBUsSPDeQQQCHoChauPVMMnLWHRWo8L3gkae23RKcoWrFimMOgmSnNP9J9exg70TrR6fvPPnpXM5G2mck3eyVHYBQIgEEgCcGQCSR91g8BOCPAvf8/y7tNlKFl5zj2c3SFgEwSClIDT2UClW64nWdgiNHUgpZzwaFBYqoW2DmHCimX6ac50dmJkon+z005b6kt2qdizm370rGR2uvvavMtj8QEIgID/CcCR8T9z1AgCuyTAN8rz+MObXc4ae0X23erXad5GAAHTEGio/JmqC19R9kaPOJpiRp+o8t2NAnV+zOjWlQZdrMDfpQ0cI+iBwNE9o5UaJc01Kt1VVNJcTc9u/JEaHM0OPuZm9zWaswggAAJ6IABHRg+tAB1AgAnwDTKNk3tYqDz7Xpv0yEgeAgJmI1CR9yg1VP3KZmuUePgtZIlM4LwxQ/TI45TiuXUtKkWkDwL7pbb2km2sK9qjQrI08/Obf7a6D7zHfa12bwZ1AuNAQPcE4MjovomgoIkI3Mu2Dq4r/4pqSz/hLAIImJdA8fpzqKVxPcmk//QzXzIsCFlSWpT/vbBOEohOCAyNb53ov7B6S4c0+qF4Kf1WukqOHcyRXKs5QQABEAg0Af05MoEmgvpBIAAE+Bc++dn2WqejxllV8FwANECVIKA/AsUbziOXq5nCegyjuEkX6E/BPWgU1nMkaSHh6qj/W1+pUkT6IJAREUIu/j9jFxP9d6bl+7mz5WWZ8jKga93X7J0dhn0gAAJ+JABHxo+wURUI7IwA3xDlSUf9wldV8G9LS8PqnR222334EASCkYC9cRPVl3+pTIvf72KXyhgoih13mtK2tsVJm2sxtEzB0EF0Vt84smhEJc01VN5c22GNNtUX03u5sz3PTfe6r90dPh8HggAIeJ+A5w/S+yWjRBAAgY4SkHkxExqr/2ib5NzRE3EcCAQ7gdLN15OjpYQsYTFa2hkvetNcn5cV0WeCqmNpRaNKEemDwJl9Y5Uii6u2qrQz0Sd5f9HCqs1yijSuXLslDwEBEAgQATgyAQKPakFACPAvegdw6u6NwZAyZoEAAv8gUJn3hNoX2X8/ihpyiMrrPbKERpI1Jlmp+XV2x3/1Vycg8imBYe75Md8WLe5SPe/nzvGcJ70yB3g2zJHCShDQFwE4MvpqD2hjPgLqF73qwpeosWa2+ayHxSDQAQK1pR9Qc90SIk1Tq5iRAf7FTbqQtdTI4XLRZ1uqOI+gBwKy7LK8P6ba3kBLq7O7pNKiqi30Ud6fnnPVNdyzgRQEQMC/BAzhyPgXCWoDAf8Q4N6YW7mmI5rrV1JVwfOcRQABENgVgaJ1p5LLZSdbbA9KnnLfrg7Tzf7IgZOVLlswN0Zx0Et0br84pcrKmjyVdjX6gHtlNrQu3XyE+1re1aJwHgiAQDcIwJHpBjycCgJdJcA3vpF8btuQMqdj9y9l42M7G3A8CAQVAaejmqRnRoyK3utYCk0ZIFndSkhSX6XbnGK8BFOB0Ek0JilcafJzyXKVdjWqczTR+7ltvegyxEyu6V0tDueBAAh0kQAcmS6Cw2kg0E0C4sTE1ZZ+RPUV33SzKJwOAr4lYA1JobDoiRSdfA7F97yDErIeosTeT1Ny31cppf+7lDroM0of8i31GPYbZYz4izJHLqWsMeup17g8JZKXffKZHCPHyjlyrpQhZUmZUnZ08rkUHjOJrCHyftjt7Srfegc57KWkWUMo5fhHtv/QK1veKSR65LGk2UJVYR9tqlIposAT2D81kqJsFmpwttBvpSu7rdD0stX0XdESKSeOI7mmc4IAAiDgTwJwZPxJG3WBABPg3phLOTnN0VLkwJAyJoGgCwKaJYpCI0dSVOJJFJdxq3JSegz9mR2SDZQ5aiU7Kt9QUp/nKK7HLRSbdhXFpFxAUUmnUmTCMRQRezA7Ovvw+XtRSHh/sob2IIs1jjQtRInkZZ98Fhq5lzpWzpFzpQwpS8qUspP6/JvSBn/NdS6nXmM3s3M0jZL7/Uc5UFFJp1FFzkOKV2j6YIrfX/6U1KauoqihRyh9KpoctKaqSeURBZ7AeQPilBIbW4eEqXx3ow/y5lBZc62DyznNfW3nrMkCzAWBABKAIxNA+KjafAT4RpfOVqtf7qryn7Xamzq//CefjwAC3SYQnXI+pQ36gh2V9Swb2jkNb1B8xu3KSQmNGsMOiVqqto4rXMTyCYt4ErdxejWLvKXyVE6PZjmAZRzLEJYslkSWMLdIXvbJZ3KMHCvnyLlShpQlZUrZUofUVbfNuTpROVDJfV9hB+slLrI1xE08vzWjszgsY4TSaFklnBgFQifR3kkRSpMZ3JOiMl6I8hsr6N3cP6zuou51X+Pdm0hAAAR8TcCojoyvuaB8EPAVAVnKqHdD1S9UU/Kur+pAuSDwDwLRKedR6oAPKHP0Kuo9vpiSej9D4bGT2VGJY4n1HL+ZMz+xvMAizsVhnGZpmhbNMo7lbJYHWZ5heY3lfZYvWH5i+YNlEctallyWCpZmt0he9slncowcK+fIuVKGlCVlStlSh9QVLXWziA6ii+gkuomOvJvIEhZNCQdfp/J6iWLHnkLWyHilzjfZmPumQOggGpkYRklhVrK7HPRZ/jyvavRV4UL6s2K9lNmbI7nGc4IAAiDgDwJwZPxBGXWAABPgX+rk50B1k6stlR+deadfAyozE4FWx+V9yhy5hB2XInZcnqWI+CPJamt9t4nD2UINLZUeJPdxJoydjn4sR7PcyCLOxW+c5vJnAQlSN4voILqITqJbP1ZGenoe5ZQi+uwtiW4kZuxpSpfiRjtN3Vqt8ogCT+D8fq3OZU5DuU+U+aF4qafcC93Xes82UhAAAR8SgCPjQ7goGgR2ICBDaAY31syh+orvd/gImyDQPQIWWywlZD1MPff6m3qNK3A7LkeRNTSDC9aoxVFPxdVraFH2x/Tp3xfRzHXs2ISohzvpKXmUHYZmPtAQwa3rI6zsShnGFTPqeM76KHSi2NDUgSQip3ybg94Y4aAX2S81Uqni7jlReW9GM8vW0OIqNVR4MJcr13pOEEAABHxNAI6MrwmjfBDYRsDdG/Pxtj3IgUA3CcT1uJEyhs+kzFFrKTbtSrKF9SZNs1BjSxXlVy6l+Zvfpg/mnkmvzzyMPltwMc3Z8DKV1KylYRnHkfufOATurHEStzPztmgcPfokSQIuCQdeRaRp1ORw0cNLSwn/9EFgWFwY9Yi0kYv//7dgvs+U+r5YrWAm5atrvWTMKrAbBPxFAI6Mv0ijHlMTcLlcZzGAfZrrFlNd2X85iwACXScgw8bSh3zPPS+5rvied1NIxFB+frZSXVMJrcr/Vjkub/5xNH2x6Cqax45MZX32dpUN7TGF0mOHy74iTdP+IxmDijgyG8IzR1H0XlMCbkJEn32UDnNL61WKSB8E7hmVTBqrIsPKypprOeebIO+mWV2bL4Xv477mSx4CAiDgQwJB5Mj4kBKKBoHuE1C/0GFuTPdBmrUEmd+SOvATyhqzSQ0bC4vemzQtVGu0V9PGkpn0v8XX0DtzTqDf1jxOlfU5u8U0rMexns8N2RvjUZ6dsGrOv8NCMQHulUk46FrSQiP4N3+il1ZXiEoQHRDoyT0xE5NleiJ5fZL/zsxrP1dmZ59jHwiAgHcJwJHxLk+UBgL/IMC/zB3DO49oaVxHtWU6m+TPiiHom0BC5n2UOXqlWnEsIu5QslijqcXRQDkVC+nnFffRm7OOoh+W30W5FYs7ZMjg9CMpI36UHFvOkfRocGLoIDbkhvcaS9HDjwqYIdF7HaPq3lTTTH+XNqg8osATeHhMKtksGhU1VdE3RbKqt291Ekdma4MaVniE+9rv2wpROgiYnAAcGZN/AWC+Xwi09ca4nHivhF+IB0Elib2eoKzR6yg2/Tqy2lLI4bSryfqz1j1Pr888lL5afB2tK/6NOvtveI+2uTFPcI9GY2fP19vxbEMx6yTODEX7qVeG69suRA05hGyx8ooooo83VW33GWCyc1UAABAASURBVDYCRyA21EIHpLVO8v/aD06MWNrMf6fft1vBTPZBQAAEfEcAjozv2KJkECD+RW5fxnCavTmPaksxyZ9ZIOyWgIWS+rxEMnwsJvVistjiVe/LmsIf6dUZB6jJ+ktzP99tCbv7cGDaYdQzYawcIktqqSFZshEEIraURvTZm6KGHu53c2L3OU/VWdnsoLfWty1prfYhChyBx8emUahFo4qWOvogd47fFPmhaAkVN8moRzrNfQ/wW906rgiqgYBPCMCR8QlWFAoCbQRUb0wdOzFOO8bNt1FBZjsCFlsypfR/m3qN3ULRyWeo4WPN9jpamf+N6n35dZV3prK06435N/dklG2nhIE32BZZzeBtMSFm9ImS+E2s0UkkS0BLhdMK6iSB6ITAYT2ilCY/lixTqb+iKnsDfV+MFcz8xRv1mJtAcDsy5m5bWB9gAvxL3HAi10XiwNSWYm5MgJtDl9XbwvtT6sCPKXPUEopMOI40Szg12Wtoed6X9Masw+n3NU94Te/+KQdRVuLeUp4MJ/s/yQSZSK9MbUS/SRQ5+GC/mZZ48A3cblayu1z02LKg8Q39xs9XFT27dxqFWzWqtTfSa1s6PwSzu3rJXJlqdmhcRBe13gu6WyLOBwEQ2BkBODI7o4J9IOAdAtwbo9lkgr+9OWAvR++0JTjB9wQslmhKG/w/yhg+myLiDpPVx9R7X5bkfEb/mXUkzVj7jNeVGL7tvTGvaJq21esVBLhATdPWsQqqVyZ2zMmc9U+IHHSAqmhJeSOVNdlVHlHgCRzVM1op8XvZapX6OypsqiJxZjQiG9fN9wKOEUAABLxOwOL1ElEgCICAzI3JJJf9UpermdAbgy9EewIJmfdT5ugVFB6zHzswVmporqBFWz8kee/LH+tfaH+o1/J9k/en3kmTpDwHR8HYG8NmqSCOjD2i/34UOfAAtcOXUcIh15MlPFaqoP+sxdBRBUIH0SNjUijaZqFGZws9vfH7gGkkjkyLy0EOl5PvBa7MgCmCikEgiAnAkQnixoVpASVwCmm2eHFiWhrWBlQRVK4PAuGxB1LGiL8oNv1a0iyRahL/gi3v0Vuzp9Ccja/6VMmBqYd6yn9L07SVno1gS9m25WyTODMUNewIzvo2eHp+VlU20c/5mB/jW9odL/2ErBh18Jzy9SoNVLS5vkT1ylg1SzzrcAoLwnYEsAEC3Sdg6X4RKAEEQGAnBKbIvobKnySBmJxAyoD3KG3gZxQS3l+RyKtcTO/MOY7+2vSG2vZlFGqLol6JEzxVfOPJBHGqbIzoO5EsYa2TvX1ha/KU+0l6Y1xc+KPL1HtDOIcQaAJ37ZVMcaFWkp6Qf2/6IdDq0Ozyth+y1D0h4ApBARAIMgKmc2SCrP1gjg4JuCd2Hm5v2kwNVf6fZKpDJKZVKTb9asoavZYi448m0ixU31xOv69+nL5cdA012+vJH//EiYkITZCqNnFkBs9abNxkjUokmfjPNns/WGxtL9/8q6Se5hT7py29b0jwlXhan9ahfgsrN1O1Xda1CKyNcys2Um6jvHuWDnffGwKrEGoHgSAjYAkye2AOCOiBgPrlLYicGD0wNZQOIeGDqMewaZSQ+SBZbAnkcjlpfdE0env2sbSy4Fu/2tIrcR9PfT9pmub0bARr6rZRnBmfOTKpJz1OWkg4tThddPuComBFaTi7ZG5MUpiVnC4XvbzlV93oP4+dGbcy6t7gziMBARDwAgE4Ml6AiCJAYAcC6mYFR2YHKibZTOrzPPUYPp1CI0cqiyvqt9KXi6+ln1ber7b9GVktITLJ3+O8/OzPugNcl7I1sv++Ls0a4lVVbPE9KXLggapMmReTU7erlcrUIYj8RCA9wkZn9IlTtc2r3EhbG/SzFPbcyg1KL47UvYFTBBAAAS8RgCPjJZAoBgSEgMvlGsfpARhWxhRMFqKSTqfMkUspOvls0rQQsjsaaVH2x/Th3LMov3JJQGhkJU6g6LAUuc5nswKql4JTMwSxNdsak6ZF9JvoVXuTp9xHmtVGdXYnXTO3wKtlo7CuE3hlYjqFWTWq5b+721d/2vWCfHBmu+FlB7jvET6oJUiKhBkg0EkCcoPr5Ck4HARAYDcE1C9u6I3ZDaEg/Ch98FeU3Pdlsob2UNblVy2j//vzJJqz4WW1Haiod+J2w8qaA6WHv+vVNE1sFWeGIvrt67Xqw7PGUETv8aq8/26pVimiwBM4p18cjU+KUIp8lj9XpXqLMLxMby0CfYKFABwZomBpS9ihDwJwZPTRDn7RwhqSRj1HLqSwmNaH5YaWSpq57ln6YuGV6gWXflFiN5X0Td6/yf2xGmrlzpslUTZHDNjfa2O/Eg+/hUizUGmTgx5YUkL4pw8CNw1LUopsqi+md3Nmq7zeIgwv01uLQJ9gIQBHJlhaEnYEnIDL5ZKn2QnmGFYWcNwBVyAm9RLqudd8soVmKV22ls2lt/44hpblfqG2Ax3JsLKY8PQw1iOfRfVOcGqmIDbnh8T3tMlSzN01PGro4RTWY5gq5q31FSpFFHgCz09Ip5Rwq7x0kp4M4Msv90Si3fCyCe57xZ5OwecgAAIdIABHpgOQcAgIdJAAemM6CMrohyX1fZkSez3OP85HkIv/L8v9L32z9GZdmdUrse3dMbJamenWB9Y0TWwWZ4a8MU8m8eBrVfturW2h19Z00ZFRJSDyFoERCWF0XFa0Km562WpaVZOn8nqNMLxMry0DvYxMAI6MkVsPuuuNABwZvbWID/TpMfQXik46XZVsdzbR9DVP0sx1z6ltPUW9kybKuxpFJTXESjImFGV7d+fJpJzwKNkSsthlJXpqpX5WwzJhe25n8tPj0simaVTRUkcPrfvfdp/pcWMuVi/rUrPgJBDYHQE4Mrujg89AoIMEXC7XIXzoKAwrYwpBHDJHraTQqNHKwrqmMnptxsG0Mv8bta2nKCN+FCVF9dNYp2IW1SvBqRmD2F4cmjqAZKJ+VwBEDT6YoocfrU79Ka+WvsupUXlEgSVwzZAEGhYvIyeJ3s39I7DKdLD2dsPLRrnvGR08E4eBAAjsigAcmZ2SwU4Q6DQB9MZ0GplxTrCF96Ve4/LIGpKilC6pWUfvzDlO5fUY9dp+tbJqPeroD500TRPbxZmhiH6TulRl0lF3EWkaFTbY6cq/sNwy6eTfFYMSlCYynOzLggUqb4QIw8uM0ErQ0UgE4MgYqbWgq54JwJHRc+t0Q7fY9Kup54h5/CwbokpZlf8tffr3hSqv16idI6OGVulVTz/ppRh0xZFJO+NFskYnk9NFdN9i6dzyk8aoZrcE3tovg+JCrdTstNOD6/U/pKy9MXMxvKw9DuRBoNsE4Mh0GyEKMDsBl8t1ODMYbG/KacH7Y5hEEIXUAR9QQuaDyiKXy0n/W3wN/bbmcbWt1yguIpPSYoeKerUcqd4ITs0chEFtWMZwCknI6jCH2LGnUOSA/dXx3+XW0C/5dSrv7QjldY7AAelRdCiLnPVj8TIqaKyUrGFEhpcVNlW1sMKDXa33Ds4igAAIdJUAHJmuksN5ILCNwAjJNtXOa/3JXjYghifQc6+/KSL+SGVHs6OOXp6+P+VWLFbbeo5SYgZ51FuiaVq5Z8OsqZuBarjQ9MEdxpBw8HXq2Lx6O103r1DlEQWewGNjUsiiERU1VdMzm34IvEJd0GBZdY7nXqHuHV0owuynwH4QaCMAR6YNBTIg0GUCw+XMlsZ1kkCCgEDm6DVkC+utLCmoWk5vzJRON7Wp+6i9I6N7Zf2n4BKpKjStY45Mj/PfJkt4rBpSduciDCkTdnqQDyb3pKyoEG4XF7285Rc9qNQlHbY0tL1MVd07ulQITgIBEFAE4MgoDB2IcAgI7JqA+lWtpWHNro/AJ4Yh0HPkQrLaEpW+czf9h6YuvELljRKlRA/0qLrUk0FKrT0yaW29VbtEEr//ZW0rnP0vu4ZmFWJI2S5h+fGD20ck0QFpkarGLwv/phllxr3ebq5vc2TUvUMZhQgEQKBLBODIdAkbTgKBVgIul8vGOfWrWnPDas4itCdgtHyP4TPIFto6j+KP9S/Q31veNZoJlBoz1OFWepE7RUKkemTCegyz027+2WLTKH7fi9QR2XUtdPPfGFKmYAQ4knkxVwxuXaVscdVWemGzcXtjBOWmbY7McPc9RHZDQAAEukAAjkwXoOEUEGhHYCTnox3N+WRv2spZBKMSSB/8NYVGDFPqixOzJOczlTdSlBjVlyJC462sc6mmaXBkGIQEZiE9MoXWqCSbLb6n7Nqp9Dj3P6SFhJPDRXTL30U7PcYPO1HFDgSe3zuNbJqm5sVcv/KDHT413mZ+YwWVNMvK4BTN2ss9hBMEEACBrhCAI9MVajgHBLYRUDeh5sa12/YgZzgCKQP+j8JiJim9Z294iYzoxIjy7tXKJKt6ICQDaSMgzgyFZQxv29E+0+OC/yObe1WzjzZW0vzShvYfIx8gAt8ckkVJYa1LLd+5xng/LuwKW7vhZeoesqvjsL+jBHCcWQnAkTFry8NubxFQY5wxP8ZbOP1fTnK//1BkvHoNEM3b/BYtzv7E/0p4qcaUmLbJ7HBk/slUMdmZI5N60hMUnjlKnfF7QR3dt6RtDoPahygwBJ4an0ajEsNJ/r2ZPYM21AVPL9nm+lIxS0TdQyQDAQEQ6DwBODKdZ9Z2BjIgwATUTagF82MYhfFCct9XKSrxRKX4oq0f0fzN76i8UaOU6LbJ7AuMaoMP9VY9MqFpQ7arIuHAKylq2BFq38rKJrpoTr7KIwosgdP6xNLpLKLF76Wr6NP8uZINGtlY37YanrqHBI1hMAQE/EwAjoyfgaO6oCOgxqk01y8POsN8ZJBuik3q8wJFJZ2q9FmW+wXN2fiKyhs5So0Z7HLrP8+dItlGYLFkw9LbGFF4n70pfr/LZDcVNtjpmGnZKo8osARSw2304OgU0liNTfzA/8C6LzkXXGF9XdtCEuoeElzWwRoQ8B8BODL+Y42agoyAy+XqwSZlupyN1Fy/krMIRiGQ2PtZik4+S6m7uvAHmrnuWZU3ciTLLtus4fLsl6tp2hYj2+IL3ZnJBi53gyU8VpPVyayRCZR+xotEmkb1didN/nEL6fefuTT79MCeFG2zUI29ka5YZuxe0l21nAyTa3KqRfQy3feSXR2K/SAAArshAEdmN3DwEQjsgYCapIn5MXugpLOPE3s9QTEp5ymt1hf/RtNWParyRo9SYtuGTKmeB6Pb4yP9FZvQHsOo5xVTSbOFkZP7sE78PYeaJeOjSlFsxwm8uW8P6h8Tyu3ioqc2fkeNrQ/7HS/AQEdiwr+PGwvFm4IAHBlTNDOM9BEB5cg0N6zyUfEo1tsEErIeoZjUi1Wxm0tn008r7lP5YIjSYtocGQwr23WDKkcmYf/LSHpk5LCb/i6ktdXNkoUEmMB9o5LpiAxZkZjoS4O/9LIjKDfWty1eoO4lHTkHx4AACGxPAI7M9jy6u4WBChcNAAAQAElEQVTzzUVA3Xya61eYy2qDWhuVcBzFprXOh8gp/5u+W3a7QS3ZudppcW1zhuHI7ByR7FUrl4Wmtzp9L60pp6+ya2Q/JMAExIm5dGDwvPSyIzjXb1uFTd1LOnIOjgEBENieAByZ7XlgCwQ6Q0DdfDDRvzPIdnasf/Yl9n6aK7JQef0W+mrJDZwPnmDRbCRzZNwW9XOnSP5JIM6z69ucWnpmRZlnE2kACdw3KoXanJjqrRQML73sCM712yb8q3tJR87BMSAAAtsTgCOzPQ9sgUBnCKibD3pkOoMsMMf2GPoLWWyJ1OJopG+X3BIYJXxYa2JU3/alv+Fyua5svwN5ImZyCnNQLwn6Jb+Orp1XwJsGDkGi+n2jktmJiVfWLBYnZsUHKm+GaD16ZMzQzLDRxwTgyPgYMIoPTgL8UKTuvE5HLbmcdcFpZJBYJT0xoVGjlTXzN79F1Y3B9wCbEJml7HO6nCrl6DX+jt7KKQITYBbnczKVhe5bXEyX/Yl3xQiLQMs9I8WJcQ8nM5kTI+wbHM1UzyJ5/o6qe4rkIb4jgJKDjwAcmeBrU1jkHwLq7ut0VPmnNtTSJQIyL8azQtmWsr9oUfbHXSpH7yfFRWQqFWU518c3fKvyHD3ND0cPcGrqwAyuZgDvsdB18wrp/Y34mxUWgZbbhifR5YPUZZTM1hPTnn2tvdGz2QrDs4UUBECgQwTgyHQIU3cOwrlBSkD9egZHRt+tK70xRBaqaSyib5cG35AyD/2Y8DSVlV93fyheSg9ue4Hgg/wg/7T60IQR234bm63edHrB7Dz6JgcT+5lHwMN1QxPpWhZRxMxOjNhf42hzZNQ9RfZBQAAEOk4AjkzHWeFIEGhPQP165rRXtt+HvLcIeKEcz7wYp8tOv6x80Asl6reIqLAUpVy1vUGlv5WuojvXfKbyHN3qcrle49RUgW1+iA1+ioXO/SOPZhTWSxYSYALSC3Mr98aIGktMOJxM7G4vNe6/Wd6n7imcIoAACHSCAByZTsDCoSDQjoD69czpqG63C1m9EJCeGM+8mCU5n1N+1VK9qOYTPSJDE1W5FS3b5mvNKV9Pt6xqG0p3JT/Yv68OMkHEtr7AZt7PQmfOzKU/iszhxIi9epZLBsbTPSOTlYrixFxnoon9yuidRLX2Js9edU/xbCAFARDoGAE4Mh3jhKNAYEcC6tcz9MjsiCXw2+3nxRRULac5G14OvFI+1iA8pHVV4ZLm7YdOza/cRDes/JCanXbR4Dx+wP+SpfWNg7InyIRt01jeY7OuZ6HTZuTSXyWtvVSyDQkcgYvZibl/VGvPIZyYbe1Qgx6ZbTACk0OtBicAR8bgDQj1A0ZA/XrmdGBoWcBaYBcVS2+MzItpbKmiqQuv2MVRwbU7zNbqmxQ0/vP7uKhqC93MPTPuYWcnseVf8MN+66Qa3giWwDbJjwv/Y3vOb3S46KTpOTS/FE4M8wh4eG7vNHoATsxO26Fm22R/dU/Z6UHYCQIgsEsCcGR2icaHH6DoYCAgD03ktFcFgy1BY4NnXoyLXDRz7TNBY9eeDLFYQtQh5S21Kt0xWlqdTbev/pRKmtVQyCP4c+mZ6c9pUAR2YvqwIeLEnFDUYKfTuSdmUVkj70IINIE/ju5DJ/eOVWosqd5KGE6mULRF7RwZdU9p+wAZEACBDhGAI9MhTDgIBP5BQP165sTyy/8A46sdeypXemI882LWFPxA64p/29MpQfO5hVov5fJeil0ZtbImj+5a81/KbSyXQ/blSJwZSTlr3MBOjNggTsyBm2qa6aI5+bS0Ak5MoFs0IzKE1p00gHpFhZDT5aL/FsyHE7OTRsGqZTuBgl0g0AkCrXe/TpyAQ0EABBQB9euZE0PLFIxARxZbMkUnnanUKKvbRNNW/0vlzRJpWuulXJZf3p3Na2sL6N41U2lLfakcNpKjn9kRuJJTQwa37j+z8qPXVzfT1XMLaWVl2+Rp3m36EBAA1w5JoL+O6UNhVo1kSON9a6fSi5t/CYgueq8UPTJ6byHop3cCrXc/vWsJ/UBAfwRae2QwtEwXLZPS71XSLGH8y6+dflpxny508qcSHXVkRKeN9cV0x5rP6PfSVbIpk2teY4dARPKyT/fC+kazyJLSItHf5dbSxdwTs7oKTkygG+/9/TPothGtK5OtryukE+Y/R7PK1wZaLd3W326yv7qn6FZRUykGY41EAI6MkVoLuuqJgLrpODG0LOBtEhYzkcJjD1B6bC6ZTeV1m1XeTJHmHlpW6+jYg3x+YwU9sO5LenXLNHK4nMT/pFdGemdkmBZv6jewAyM6Si/MlXani/61rJSumVtA2XUt+lXaJJrNPKoPHZgepaz9pWQFXbz0LbKT+n6pfYj+SaAWyy//Ewr2gEAnCMCR6QQsXx6Ksg1HwD20DJP9A91yiVmPsQoWanHU0w8r7ua8CYOmKaPrOujIqIM5+iR/Lt206iOS+TO8qRwEdhTEqeFN/QW3buLE7Lu4vJHO+SOP/rOuQn+Kmkyjk3rH0soT+1Of6BBqdLbQc5t/okfWf2UyCl0zt8bRtrKeuqd0rRScBQLmJQBHxrxtD8u7R6C1R8Ze2b1ScHZ3CFB08tkUGjlClbGq4DuVmjHSSFNmd9aRkZMWV22lG1d9SF8U/C2bMrxMhpmJSF72BVzYgdluKNm7Gyrp7Fl5NBfviAl42zw8JpVkeeVom4XyuKfvoiVv0pcFCwKul1EUaDdHRt1TjKI39AQBvRCAI6OXloAeRiOgfj1zYrJ/QNstLuMWVX9dUxnNWve8yps5qt32TopOYWh0tNDzm3+mf63/hqpa6pv5ZOmV0cVQM3ZiVE+R6FTe5Gi++e8iemBJCdXbMWSJmXQheOeU+FALfXZgJl3QP0650fMqNtKZi17xrIrnnUpMUEo7R0bdU0xgMkwEAa8SgCPjVZwozEQEWn8Cd7lMZLK+TI3veTfZQrOUUouyP1Sp2SOre65MVzn8VLKMrlnxfujs8nVShHIg2JEQp0a2/S7uutVQsl/y6+i0mbmhX2yt9rseqHB7Ag+MTqG5U/rRxJQIsrsc9F7uH3Tr6k+2PwhbHSLgorZ7SOs9pUNn4SC/E0CFuiVg0a1mUAwE9E2gRtTTrLoZfSPqmEpiUi5U9pbXbaElOZ+pvFkjz8NQYmjrROvucNjaUEp3rfmc3sqeIcXIF1yGmYlIXvb5XNiB2W4o2TMry+iyP/NpQ7V0Fvm8elSwCwLH9Iym2Uf3oYsHxFOEVaMt/F25dsUH/F2ZuYszsHtPBCKtYZ5D1D3Fs4EUBECgYwTgyHSMUyCOQp36JqB+FrZYY/StZZBql9T3ZbLYZEi5i/7c+EqQWtlxs1ytK49RfEj3HRlPre/lzqZbVn1CsoQu77vSQa5fXS7XMZz3aZA6HES/ciVXrqxsovP/yKOXVpfzJkKgCITbLPTRAT3p1Uk9KCsqhOTFqx/kzqHzFr9OK2tyA6VWUNQbtc2RqQ4Kg2AECPiZgMXP9aE6EAgWAurXMzgy/m9OefllVMIJquK8yqW0uXSOyrdG5oxdbY5MhFcBzK/cSDet/Ii+LVpMVtImcuHfu1yuT1j247xXg5TJIuOTvrcSTfxkcxWdMyuPZhbVe7UeFNY5AnePTKbFx/al/VMj1VwYWRzihL+fp/9kT+9cQTh6pwSirKGe/eqe4tlACgIg0DECcGQ6xglHgcCOBNRNR7P4bbTNjvWbdrv9yy9/W/0v03Job7jTZVeb3uyRUQVyVGVvoKc2fk/3rp1KS6uzeQ+dydFsl8v1OssIzncrSBksr3Mhs1nO/Lu0ga6aW0B3Liymimbum+GdCD4msJPiD8uIollH9aErBiVQJPfIlDXX0hMbv6PrV35ADU4M8dsJsi7twtCyLmHDSSDQRgCOTBsKZECgUwTUMAD0yHSKWbcPbv/yy43FM6iqIa/bZQZDAU63IxNr9W6PTHs2M8vW0LUr3qdnN/1I+Y2VTfzZFSzzXC7Xkyytqy7wjo4GOYflST5+HssVeQ32pvuXlNCpM3Lph9xa3oUQCALyUPDe/hn01r4Z1Ds6RL0w9deSFXTigufp+6IlgVApqOuM3NYjo+4pQW1skBkHc/RBQK5Z+tAEWoCAsQioHhk4Mv5tNM/LL5vtdfTTyvv9W7mOa3M4W5R2MbZwlfoy+qpwIV267K2wd3JmUb2jWcbF3M71iUNzNzsmsZzfbZBjWOTNpeLA3N7ocIXJHJgpv2aHvbcB72XaLTwff3j7iCRafmJ/Oig9Sg0jk8n817Dz+vD6r3xcs3mLj9o2R0bdU8xLApaDQNcIwJHpGrcAnYVqdURA/XqGVcv81yIR8Ue3vfxyRf7X/qvYADU5nK1DffzhyAgOeffF/7Ejc9myt23i2PC+Hiwyzk8cmms4v9PADox8Jg6MHNvj081VdOxv2VZZlawCw8h2yswfOx8dk0pLj+9H1wxJJHmxJSbz+4N6ax2R2xwZdU9p3YsYBECgowTgyHSUFI4Dge0JqF/PLFh+eXsqPtyKS5dnYKImew3N2fByx2sywZF2p4z0Imr3665frM5uKFNDzWTImQw940qHsLzMDstclnM5r4LkWebyhjTckN8K6uisWXl0x8JiWo8llRmL/0NSmI1e3iedVnMPzHn94yg+1KqGkWEyv3/bImrb0DJ1T/Fv7agNBIxPAI6M8dsQFgSGgLrpWLD8sl/oy0ploVFjVV2bS2erFNE2AnZHo9po9+uu2vZXJIsAyGIAIpLnevdh+YCdl0UikmfZZ3lFo+v6+YV08Zx8+rMYq5ExE7+HEQlh9OHknjRvSh86LitGTeRvctpdM8pW02kLX2qbzO93xUxaYaQtzGO5uqd4NpCCAAh0jAAcmY5xwlEgsCMBNQwAq5btiMU32wmZD5Cm2cjpcnBvDN4bsyPlFkeD2hVlC1VpoCLplZHeGVkQILeh3Ml6jBGxu8j1c34tXTQnX/s6G89rzMTv4ZAeUfT1IVn07SG9aHJaJIVYNKq2Nzq/LFhAh819Qrtv7RdU0oy2IT//a/fjg7qn+Ll6VOddAigtAATgyAQAOqoMCgLqjo8eGf+0ZWT8kaqioupVVN9crvKIthGobSpVG8mh+nhBq8ybuXz5O5Yl1Vupxekgm0bakRnRtODYfvTrEb3o5N57XBNA2YOo+wTO6hdL047oTf+3XwaNTgwn9l+oqLHa+Z/sGTRl/jOW5zb/1P1KUEKXCWBoWZfR4UQQUAQsKkZkXALQPFAE1K9ncGR8jz827Uqy2OJVRYtz5H2JKouoHYGK+i1qK84WoVI9RDX2RrpuxQf8a//jNLVgPpW6f+0fFBtGz+2dpiaXyyTzCKumB3WDTofrhibSX8f0pSfGptHA2FBysYUb64roX+u/plMXvWj5IHc270EINIEoTPYPdBOgfoMTgCNj8AaE+gEjoHpksGqZ7/lHp5ynKqlpLKKNxTNUvrtRsJ1fVrNBmRSxbeKwp1nPUgAAEABJREFU2tZDJOPLXtj8C5204AW6b+1UWl6dQ3bupZHJ5TLJfOWJ/em/B2WS9NjoQV8j63BOvzjFUibw3zo8iTIibW0T+K9b8T5duPRN+qlkuZFNDDrdI7f9zap7StAZCINAwMcE4Mj4GDCKD1oCJWKZLbSnPKdJFuIDAmEx+1BI+ABV8tpCDIFRIHYSFdWsVnttmlWleo1mlK2hq1e8R8fMf5Zk+Fl5cy1ZNY0mJEfQf/btQXOn9KWnxqfR3rytVxv0ppc4g18enElrTxpAj41NVSwjbRaSJZTbT+BfWp3dXdVxvg8IpIXFee4h6p7igypQJAgENQE4MkHdvDDOhwTUk2NI+CD8DfkQcnz6TVy6RjKZ/a9Nb3AeYWcEapvkGUgGDxH1j0zb2SG62tfgbFbLNp+w4Hl6ZP3XtKo2X/Uc9Iiw0Rl9Ymkq99AsP6E/fXZgJp3Xv3VYoa4MCLAy4rx8c2gWrT95AMnwvHFJERRu1ajR0ULL2GF5auP3dMS8p7gHDBP4A9xUe6y+d0Sy5x6i7il7PAEHGIwA1PU1Ac8fkK/rQfkgEFQENE2rZYPUT5whEYM5i+ALAmEx+6pic8oXqBTRrgnY2TmQT4fEyLspJWcM+aVkOV2x7B064e/naWrB37S1oZTsLgfFhlhoYkoEP6in0MZTBtDMo/rQA6NTKCnMZgzDvKzl+f3j6MfDetEmZiHOy6iEcAq1sJPvcrpW1OQqx/DweU/SNSvep2+LFnu5dhTnCwJ9IpM9xWa77ymebaQgAAIdJABHpoOgjHQYdPUbgVVSU0g4HBnh4G1JyHqENEs4ufj/3M1verv4oCuv2V6nbOobkaJSo0VV9np6YfPPdO7i1+ngvx6nZzf+SIuqtpAsGmDTNOoTHUIXD4inRcf1pWXcW/PWfhl0QHqU0czskL7RNgud1CuGnhyXRr8c3os2nzKQHhmTSsPiw9RQPIfLSWtrC5Tzcshfj2lXLX9XDdXrUOE4SDcE2v2tqnuJbhSDIiBgIAJwZAzUWFBVdwTUzScUPTI+aZioxBNVuWW1G6mstnUyu9rhm8jwpTa4l6XODE80vC1iwFdFC+mGlR/SMfOfoTMXvUJfcG9NXmMFOfkhPi7EQof3iKIP9s9QD/kr2LH59Yje9NqkHnTl4AQakRAmRRhCDsuIovtHJatJ+vOn9KUNJw8gWQDh+QnpdGbfWBocF6aWTHa6XLS+rkg5Lwf99RhduuxtOC+GaOFdK9k3su1HB3Uv2fWR+AQEQGBXBODI7IoM9oPAngmoMc0YWrZnUJ09Iir5DLKGtM71WJ73ZWdPN+XxNU3Fyu70sOB7R4s4MM9zb404NAfyQ/yD676keZUbqdbeSJrmohh2bAbFhtIxPaPprr2S6ftDe9GWUwfSqhP70/Qj+5D03lw/NJHGJYUrRoGIZEGDW4Yn0QeTe9Kco/vQupMG0FbW8e19M+iSgQlqkn5ahE29qFL0k16XypZ6Wl2bzz1Vv9CBf/2LLl76ps6cF9EU0lUCfbY5Mupe0tVycB4ImJkAHBkztz5s7y4B9SsahpZ1F+M/z49OPFntbGippBV5X6k8ot0TqGrIVQfEh0SpNJij30pX0a2rPqGjubfmgD//RZcte4feyZmlnJvCpipqdtpJ3k4TZbNQv5gQkt4bcSK+PDhLOQ8yVEt6PsTRWXxcP5rNjsXPh/dSvSKyepoM6bptRBJd0D+ejuAekxHcwxMfaiERycs++UyOkWPlnP8elElShpQlZUrZUofUJQ6LfC7O1AFpkZQZFUJhVtGQuIfJRdX2BlpXV0g/liyjJzd+RycueJ6k1+W4v/9Nl7NtUwvmB3Nzmta2PhFtc2TUvcS0IMxmOOz1KgE4Ml7FicJMRkDdfEIwtMzrzR4aOVqVWVyNHyoViA5EhZXL1VHxIZEqNVO0hnst/o8dGXFuTlv4Eh069wk6eO5jJD033xQtpjW1BcpZcFLrym4W9iFCOBJHJzHMSlnsWAyJC1O9IkdmRKshXdcOSaSHx6TQm9xjIj08S4/vTyKSl33ymRwjw7/kHOlxkTKkLClTypY6uBrVFDLXS+b7bKwrpmmlK+m5zT/R6YteVj0tU+Y/S5csfYseW/8NfVe0hMqaZS0RdRqiICaAoWVB3LgwzW8E4Mj4DXVAK0LlPiCgaVolF5vPQnBmhIJ3JDRyBFlsCaqwDcXTVYpozwTWFf/GB7nIqlloeEwm580d7E4n/cY9N09v/J57bN4mcRYO5N4b6cW5aOmbdOeaz9SCAu/m/EFfFy6imWVraEn1VlrPPSMylK28pY7qHE2qd0fmp3hoSl56fOQzOUaOlXPkXClDypIyZbECqUPqkjql50jm+1y49D/00Lr/0ZcFC6igUS4hnpKRmolAn8i23ph8973ETObDVhDwGgE4Ml5DiYJMSkB1GWB4mfdaPyblYlWYw9lCqwq+U/nARMartaG59cH46JSRxlPeTxrLvJoNdUU0p3w9yYICb+fMpGc2/UD3rp1K1634gC7mnhGZi3PC38/RUfOeVr07Mj9l8p+PkojkpcdHPpNj5Fg5R86VMqQsKVPKljqkLqnTT+ahGoMQaLdimbqHGERtqAkCuiMAR0Z3TQKFDEZADS8LxfAyrzVbeOz+qqzKhhyVIuo4geKatergMXG9VYoIBPxOABV2iACGlXUIEw4CgT0SgCOzR0Q4AAR2S0A5MhhatltGnfrQFpqljt9aNleliDpOYGvZn+rgjPB4lSICARDQJ4E+21YsU/cQfWoJrfxFAPV0nQAcma6zw5kgIATUsIDQyL0aZQPSPQIxKRcSaVaSf/O3vCMJpBME1hb+oo62MUP0yigUiEBAlwQGRKU3uRVT9xB3HgkIgEAnCcCR6SSw4DkclniJgPo1zRbWN9xL5Zm6mKikU5T99c3l1GKvV3lEHSfQaK+mJnuNOuGQpGEqRQQCIKA/AlnhCZ63tqp7iP40hEYgYAwCcGSM0U7QUqcENE0rYdXUxISIuEM4i9AdAiGRI9Tp+ZVLVKq7yAAKldVtVlqOxjwZxQERCOiNwKSEAR6V1rnvIZ5tpCAAAp0kAEemk8BwOAjshMDXsi8iFo6McOiq2ML7k8XS+jLHpTn/7Woxpj8vv2KxYtAzvHUJa7WBCAQCSABVb09g34SBnh3fezJIQQAEukYAjkzXuOEsEGhP4BvZiIg/wiEppGsEYtOuVCfanc2UX7VU5RF1nsCGkunqpBDNSuPj+qo8IhAAAf0QmJgwwHOvwPry+mkWvWkCfTpIAI5MB0HhMBDYFQFN0+bwZ6W2sD7WkPC2IQO8C6EzBDxD80rcSwh35lwcu41ASc06anE0qB2HJA9TKSIQAAF9EOgXmUrpYXGyokkF3zt+14dW0AIEjEsAjoxx2877mqPE7hBQvTLhsZO7U4apz7WFZir7VxdgtIUC0Y2ourFAnb1XbOtS1moDEQiAQMAJ7Lttfsy0gCsDBUAgCAjAkQmCRoQJuiCgnr4xT6ZrbREWsw+fqLEQrcxXPqHKGyHSo45F1a0LIWWE4X0yemwf6GReAuPj24Z7YliZeb8GsNyLBODIeBEmijI1ATVEICLuUJfFGm1qEF0xPjymtSfLMySqK2XgnG0E1hb+pDZCLTaatG1isdqHCAR0QMCUKkRZw2hMbB+X23j145c7jwQEQKCLBODIdBEcTgOB9gQ0Tavk7W9Is2lhMftzFqEzBMKixqjD65pKVYqoewRyKxZRfXOZKuTg5KEqRQQCIBBYAvvyjwoWvlmwFtM4af0D5Q0EEOgYARy1MwJwZHZGBftAoGsEfpHTIuDICIZOiS1sgDq+on6rShF1n0BO+QJVyNjYPipFBAIgEFgCY7a92wnzYwLbFKg9iAjAkQmixvSFKSizUwRah5fFH9LSqbNwMNlC0xSFwqqVKkXUfQJLcj5ThaSFxVK7Byi1DxEIgID/CYyL62N319o69tO9gQQEQKDrBODIdJ0dzgSB7Qhomraad/zJvQshoVGjOYvQUQKaJVIdmlM+X6UGj3ShfnHNGqptKlK6nN5DFlNQWUQgAAIBIDAiJpMywhNsXPVCvlfgRVkMAgEEvEEAjow3KKIMENhGQL2NMDwG82S2Idl9rnXFMjnGRUU14gtKHuINAltK/1LFoEdGYUCkawLBrdzo2F4eAzGszEMCKQh4gQAcGS9ARBEg0I5A6/Cy2MnOdvuQ3Q2BcPeKZc2O+t0chY+6QmBR9kfkcrlIVks6KX1cV4rAOSAAAl4gMDauj+eeAEfGCzxRhJsAEoIjgy8BCHiRgKZp4sgsC4892BIes68XSw7eojwrltU2lQSvkQGyrKohj6ob81TtU1Ix3FGBQAQCfiYwOrY37R3fT563lvE9Ao6Mn/mjuuAmIH9YwW0hrPM2AZS3ZwIfyiFRSadKAtkDAZtnxbLazXs4Eh93hcCmkj/UaQOi0ijSFqryiEAABPxH4MiUEZ7K1L3Bs4EUBECg+wTgyHSfIUoAgR0JyM2qJCrxdFdIeP8dP8P2DgQ8K5YVVK/Y4ZNg2gycLQu2vEcul4OsmoUuyzoocIqgZhAwIYGsiEQ6MmUveQmmdDnLvcGEFGAyCPiOABwZ37FFySYloGlaAZv+oWYJ1dArwyT2EDwrlmWXzdvDkfi4KwQa7dVUUZ+tTp2cOESliEDAEASCQMkjUvaiEItNY1M+dN8bOIsAAiDgLQJwZLxFEuWAwPYE1C9v0itjsUZv/wm22gh4VixzkYvK6ja17UfGuwQ2FMvULSK8U8a7XFEaCOyOQKQ1lI5q7Y2Rw9Q9QTIQEPAlAbOVDUfGbC0Oe/1CgH95W8QVfWoLy9KiEjFXhlnsNIRFta6k1Wyv3enn2OkdAvM2v012Z5MqDO+UURgQgYDPCUhvTHpYvPTGfOq+J/i8TlQAAmYjAEfGbC3uE3tR6C4IqF/gMLxsF3R4t9WWxDGRw9msUkS+I7C5dLYqHO+UURgQgYDPCRyBSf4+Z4wKQACODL4DIOAjAvwL3Pdc9Myw6AkUGX8UZxF2JGCxJqhddkdrb4HaMEvkZztnrHmaHcYWvFPGz9xRnTkJ7J84iPaKyRLjZ7rvBZKHgAAIeJkAHBkvA0VxILADAXevzGk77MamELDY4iShFmejShH5joBM+s8pn68qwDtlFAZEBiRgFJWPTNnLo6q6B3g2kIIACHiXABwZ7/JEaSCwIwG+iTk3RCYcR2FRY3f8zPTbFmusYtBir1cpIt8SmLX+eXK6HDQwKp1/Le7l28pQOgiYlMDQ6Aw6KGkoOcm1gRHwPYBjBBAIHIGgrhmOTFA3L4wLNAFN07irwfK+6IG5MkJhe7FYY9SOJkz2Vxx8HVU15FFe5RKyaBrd2PcIX1eH8kHAlAQ8vTEW0t7X1D3AlBhgNAj4hYDFL7WgEvMRgMXtCfAvcq7aqKTTnbbQnu33mz6vWaIUg2Y4MoqDP6I/N7xCLpeLBkWn024HzzwAABAASURBVBHbhr/4o2rUAQJBTyA1LJaOTBnpdJFLlmLka3/QmwwDQSCgBODIBBQ/KjcDAf5FbjOR9oHFGmuJTr2I8G8bAc0aqTYa7TUqNXvkD/uLa9ZQYfUKVdXFWQeoFBEIgIB3CJyUPp6ibWEWja/5rdd+75SLUkAABHZOAI7MzrlgLwh4m8BLXGBlbNpVrtDIUZxFEAKaFi4JNbZUqxSRfwjM3fQmV+SinuEJdF7mfpxHAAHDEtCN4oOje9CZGRNdrFAli1zzOUEAARDwJQE4Mr6ki7JBwE2Af5lbzdlnNC1Ei027grMIQkCzhEnCjozc91UWkR8I5FYsoJKa9aqm03pMUCkiEACB7hGQl83aNIvGpfC1XpNrPmcRQECPBIJHJzgywdOWsET/BJ5lFRfLpP/I+KM5i8COnYJQ31yhUkT+I/D31ndVZQkhUXRj3yNVHhEIgEDXCExOHExHtL4AczGXINd6ThBAAAR8TQCOjK8Jo/w2AmbPcK9MIzN4hoVi06+SBKKFKAb1zaUqReQ/AhuLZ1B53RZV4dGpGO6oQCACgS4SOCNjH8+Z0hsj13rPNlIQAAEfEoAj40O4KBoEdiTAzszHvO/LsOiJFJN6GWfNHTSt9RJU11RmbhC7tt6nn/yx/gW1glmkNZQeHnyKT+tC4SAQrARO7bE3jYpV72X60n2ND1ZTYRcI6I5A61OE7tSCQiAQ1ATUsIPYtCvJGpIW1Ibu2bjWS1Bdc8meD8URXieQXT6PNpfOVuVOThhEPcLjVR4RCBibgP+0TwqNpna9Mera7r/aURMIgEDrUwQ4gAAI+I0A/2L3J1f2rC0si2LTruIsAhEuRYH6Fny//A5qtFeTzWKlu/ofFyg1UC8IGJLAGRkTKT1M/QDwrPvabkg7oDQIkEER4OnBoA0HtQ1P4FlyNefGcq9MWNRYwxvTdQOc6tS48B4qRRQYAou2fqQqHh3bi8bH9VV5RCAAArsnMCymJ53RYx+yu5y5fCR6YxgCAgj4mwAcGX8TR33tCZg2z7/cFZAW+gRpFlP3yrhcdvUdiA43+xA7hSFg0cKtH1BpzXrSNI2u6XNYwPRAxSBgJALixFj4b8amWZ7QNK3ASLpDVxAIFgJwZIKlJWGH4Qjwje8VVvr3yMQTKDLBnEN6XM5mRkAUFZaiUkQdIeCbY35Z/Qg52bEcEJVG5/Tc1zeVoFQQCBICByUNpUOSh4k1v7uv5ZKHgAAI+JkAHBk/A0d1ILADATUcIdakc2VcrtZVSqPCknbAgk1/Eyir3UDrin5V1V6cdYArMzxR5RGBQFAQ8LIRmODvZaAoDgS6SACOTBfB4TQQ8AYB/iXvBy7n7bDo8ZSQ9SBnzRVcjnplcGQIHpoViABHv656hGQp7FCLTXty6BkB1gbVg4A+CcjwyxExmaLc2+5ruOQhIBB0BIxgEBwZI7QSdAx2AvcSOVfGpl1N0Unmenh0OmtU20aEqFV/VB5RYAnM3fSGUqBXRBI9NOhklUcEAiDQSuDo1JF0ZsZEcpFrJe/hazfHCCAAAgEjYAlYzagYBHZKwHw7+Re9QiLLbWJ5PPfKhEbuJVlTiMvR6siEh8aZwl4jGLmq4DvKr1yqVJU5AMenjVF5RCBgdgIDo9Lp6t6ti2FopN3Weu02OxXYDwKBJQBHJrD8UTsIKAJ8Q/yRM3dbbUmtQ8w0G28Gf3DaK5WRYdZolSLqIgEvn/bDirvJ7mxSpV7d5zCKtoWrPCIQMCsBq2aha/lvIT4kUhDc7b5mSx4CAiAQQAJwZAIIH1WDQHsCfGN83OVo+CY8ZjIlZj7Y/qOgzTvsZcq2EJt6OFB5RIEn0NBcQfM2vakUibKG0UvDz1N5RCAQTAQ6Y4vMixkb14eaHM3fyLW6M+fiWBAAAd8RgCPjO7YoGQQ6TUCzRtzgcjXmxqRdTtHJ53T6fKOd4GwpUSqHWCNUikg/BBZlf0wbin9XCsmSzLf3n6LyiEDAbASOTRtNp/WYQE1Oe26YNfQGs9kPe0GgHQHdZeHI6K5JoJCZCfAvfVs0Lfx6YSCrmIVGBff8BIe91ZGxWcLEZIjOCPy44l4qq9uktJrCD3MHJQ1ReUQgYBYCQ6Mz6Br3vJgwi+16uUabxXbYCQJGIABHxgitZHYdTWY/3yj/xyY/YrHGUULmg6QF8UO+o7mQTSWyWkJUikh/BKYuvJya7DVkIY1u6XeM/hSERiDgIwKhFhvJkDL3HLFHNE2Ta7OPakOxIAACXSFg6cpJOAcEQMC3BPiGeT/X8G14zCR2Zh7ibHAGe3O+MsxiksUNlLF+irxVTbO9nmaseYpcLifJROfX9rrQW0WjHBDQNQFxYkbF9hIdv3VfkyUPAQEQ0BEBi450gSogAALbE7idXPbCmNSLKSblgu0/CZIte3OuskTTcClSIHQarSv+jZbntf4YLS8ClAc8naoKtUCgOwTazj0hbSydnD6eHC6ndBvf3vYBMiAAAroigKcHXTUHlAGBbQT4F8A1pNlulj0yXyYsem/JBpU4WorYHhcLUVL0AJUi0ieBmeuebXu/jEx8npQwUJ+KQisQ6CaB9s66VbPcrK7F3SwTp4NA8BIIrGVwZALLH7WDwG4J8A30Ez7gac0SRUm9nyFbeD/eDK7gdNQpg/om7adSRPol8MWiq6iuqYT44Y4eGXwyjYnrrV9loRkIdIFAelgc3dzvaIqwhsrZT7uvwZKHgAAI6JCARYc6QSUQ2CMBMx3AN1IZ1vBNSMRQSu77KlltSUFlvsM9vCwjfmRQ2RWsxvyw4h5yOFsozBJCTw45g1JCY4LVVNhlMgLyzqS7BhxHA6PSxPL/ua+9koeAAAjolAAcGZ02DNQCgR0IXMzbf4VFjaXk/u9wNnhCc/0KZUxiVF+VIvIZAa8UXFi1guZvbv0Oyq/W74++wivlohAQCDQBcWLkpZesxzSW81kQQAAEdE4AjozOGwjqgYAQ4F8GyziV5aI2yEpmqYM+483gCI01fyhDIkODq6dJGRWk0YKt79HyvC+VdbI07XcT1FQutY0IBIxI4I7+U+jA1vckzWP9z+drbi2nRIQYBEBAzwTgyOi5daAbCLQjwDfWdbwpvxJWRcQeTCkD3udN44f6iu+UEVZLCIXYIlUekf4JzFj7DK0p/FEpGsft9tX4G1UeEQgYjcDVvQ+lY9PGiNqy+sh5fK0tkA0ICIBAFwn48TQ4Mn6EjapAoLsE+Ab7F5dxLgtFxh9Fyf3+I1lDi9NRQy5Xs7JhQMrBKkVkDAK/rnqENhZPV8omhUbTF+OuV3lEIGAUAudn7k9n9ZzkUfcYvsau92wgBQEQ0D8BODL6byNo2DECpjmKb7TShXGBGByVeCIl9XlRsoYWR0uJ0j8rYbxKERmHgEz+31Im/jVRalgsfTr2GuMoD01NTeDUHnvTZb0O8jA4kK+tizwbSEEABIxBAI6MMdoJWoLAdgT4hivjytTEhOjkMym+513bfW60jZaG1h9Bk2PwbhL/tp13avt26S2UW9H6DNgzPIHeHnmpdwpGKSDgIwLHpI6iG/oe6Sn9WL6mzvJsIAUBEDAOATgyxmkraAoC2xHgG+9zvONfLBTX4yaKSb1IsoaUprr5Su+Y8HSVIjIegf8tvpbyKhcrxQdFp9MzQ89SeUQgoDcCByUNJVmhzK3XOXwt/d6d71iCo0AABHRDAI6MbpoCioBA5wnwDfhePut1Fkrs9SRFxh8tWcNJQ+WvSudQKyb7KxAGjb5cdE2bM7NPQn+6Y8CxBrUEagcrgX3i+9Mjg0/xmHcvX0M/9mwgBQEQ8B0BX5UMR8ZXZFEuCPiJAN+Ir+Kq/stCKQPeo4i4IyRrKGmuX8r6uliIshInqBSRMQm0d2aOTR1NF2Tub0xDoHXQEZDllZ8Z1tZT+BZfO1WPdtAZCoNAwEQE4MiYqLHNZ6p5LOYb8uls7e8slDrwQ4pJNd4cBae9StSn3on7qBSRcQm0d2Yu7XUQ3dLPmD2Fxm0BaL4jgUuyDqRHB5/q2T2Nr5mXeTaQggAIGJcAHBnjth00B4HtCPCN+VDe4R5m9hglZD3Mm8YJ9uatStm0uOEqRRQgAl6qVpyZzaWzVWknpo+j1/a6UOURgYC/CTw+5HS6MGuyp9oP+Vp5uGcDKQiAgLEJwJExdvtBexDYjgDfoGWYmQjFpl1JRnppZnOdDC8jio/I3M4mbBiXwHfLbqc5G15WBoyIyaSvx+OlmQoGIr8ReHPkJbR/4iBPfY/yNfI8z4Y3U5QFAiAQGAJwZALDHbWCgM8I8I1aemXUmyUj44+iHsNnkDUk3Wf1eavg2nI1zYciQxO9VSTK0QGBRdkf09SFVyhNEkOjafqku2lwdA+1jQgEfEWgd0QyTR13HQ3Z9l27hK+N9/mqPpQLAiDQaQJeOQGOjFcwohAQ0BcBvmHPYI1GsNSGRgyjjBF/Ulj0eN7Ub2iqmUcuZ71ScGK/y1WKKDgIFFQtpzdmHUEtjgayaRZ6i38lPz0DizoER+vqz4pDk4fT26MupbSwOFGukaND+Zr4DqcIIAACQUYAjkyQNSjM2QMBE33MN+6VbG5/lj8t1mhKH/IDRSWeRHr+11jdOqdiYKpM99GzptCtswSa7bX0+sxDqbxuizr1uj5H0D0Dj1d5RCDgLQKn95hADw46icIsNilyHUfD+VqoFkLhPAIIgECQEYAjE2QNCnNAoD0BvoEX87asf6t+jUzu9wbFpl/Hu/QZqoteU4rFR2KejAKhk8ibanw072zaUjpHFXlUykh6Y+TFKo8IBLpL4PJeB9N1fduWn5/G5Q3la+AmThFAAASClAAcmSBtWJgFAh4CfCN3sVzC20+yUELmferlmZLXmzTWzCGno47V0mhsr7M5RQhGAt8uu41W5H2lTBsWnUH/G38DYd6MwoGoiwTu6H8snZe5n+fsd/iadziL07MjACmqBAEQ8AMBODJ+gIwqQEAPBPimfifrcSsLxaReRGmDv6Sw6ImyqStpqvlD6TM47UiVIgpOAtPXPkV/bXydXPw/OTSGXh1xAWHeTHC2tS+tGhXbi14Yfi4dmzbaU81DfK2TH24820hBAAQMQ6DzisKR6TwznAEChiXAN/hnWfkLWCrDY/ZXzkxcjxt4Uz+huuRdpUxidD+VIgpeAgu2vk8/rbhXLQIQarHRdX2OoCeGnBG8BsMyrxKQHhhxYsbG9ZFyKzm6mK9xD3KKAAIgYBICFpPYCTNBYJcEzPYB3+jfZ5tleeavNM1G8T3vodSBn1BoVNsvmvxx4EJj1e8yvMxl0aw0KvP0wCmCmv1CYEPxdPrvgsuovrlc1bdf4kD6fsItdGoPrGqmgCD6BwFZUvnpoWeRzImxauoxRsYpHszXtv/7x8HYAQIgENQE1BUgqC2EcSAAAv8gwDf8JSyyhNlN/GFlRNyhlDboS4pNa33fB+8LaGiq+VMTBQamYfUy4aBD8apKZXWb6O0t8EwqAAAQAElEQVTZx1J2+Twu10Wxtgi6oe8R9NpeF5K8e4Z3IoCAIiCrkkkvzMQEWZCRpBfmJrmWsSwh/AMBEDAdATgypmtyGAwC2wjwzf953lK9M7JEc0LWI5TS//8oJGIw7w5cqC37WFWeGhNYPZQSiPxG4OslN9GPK+6jmsYiVeeImEz6fOw1dHUfOLQKiImjvpEp9OjgU0lWJYu0hgkJTy+MXMNk2wACFUEABLxNAI6Mt4miPBAwGAF2ZpawtPXORCZMofTBXztjUmQqTWCMqa/4npyOGrJaQmlET1EtMHqgVv8T2FD8O73750lqVTOHs4XCLCF0VsYk+mjMVbRXTC//K4QaA07gxPRx9NKI85wHJg0RXdALIxQgIGAWAnuwE47MHgDhYxAwCwF2ZuSXzdbeGVuiJbH305Tc91WyhamJtH7H0Fy3UNU5OO1wlSIyFwFZ1ezj+edScfUaZXiviCR+mD2X7h94otpGFPwEeoYn0H3c3rf0O5ribJHyvIJemOBvdlgIAp0iIBeGTp2Ag0HABARMayI7M9v1zkQlnUrpQ76xR6ec53cmtWWfqzpTMLxMcTBjVFmfQ58tuJhmb3iJGluqSSZ2H54ygv43/kY6ImUvwr/gJXBc2hh6ecQF9iO4vdlK9MIwBAQQAIF/EoAj808m2AMCpifADk1b74w1JN2W1PtZdmi+d0Yl+m+YV13ZVHI66yjEGkHDehxr+jbRPwDfabg4+xN684+jaFPJH+RyuSg5NJp/qT+Bnht2ju8qRckBIXBo8nB6bcSFztv7T5F2trES6IVhCAggAAI7JwBHZudcsBcETE+AnRlP78yVDGNZWPTeluR+b5As1RwR55/hXi11S7lqojG9zlIpInMT+H75HfTtsluoqiFXgRgf35emTbyDHhh0Esl7aNRORIYkMClhAMmSyg9yW46IzZRnk2VsyJV8HTqJJXhXJGMjEUAABLpOQC4WXT8bZ4IACAQ9AX6IeION3JtFlmpeJ0s1pw78iFL6vUnhMZN4t+9CRe6jXLiLEqP6Uv+UgziPYHYCW8vm0vt/nU5Lcj4ju6NRLQZwWPJw+nHCrfTw4FMo2hZudkSGsn9UbC96aNDJ9NTQM8m9pPI6NuAmlr3d1x7OIoAACIDANgLtc3Bk2tNAHgRAYKcE+IGimUWGm8lbCu/ig7IjE0+gtMFfU1Kf5yg00jfzFZrqFlBzfWuvzIS+F3O1CCDQSuCP9S/QazMPoVUF31GzvU71yBycNJS+Hn8jPTb4NLx/phWTbuOBUel0R/9j6eUR59MhycNEz2yO5NoyQa41LM28jQACIAACuyUAR2a3ePAhCHgIIBUC/HBRxfIE58WheZjTkujkc6jHsF9ciVmPki2sL+/ybqjMe0oVmBw9gDITxqs8IhDwEPht9WP0xqzDaVnuVGqy17hkiNnkpME0ddx19OTQMyg1NNZzKFIdEMgMT6Tr+x5Bb428xHVs2mjRqIQjuZaIA/MEX1+qeBsBBEAABDpEAI5MhzDhIBAAgfYE+GGjiOUB3icODXsa1tqYtMspY/jvLfE972SHxnvv+2iomkYtDWu5KqL9+l+tUkQGIeBHNWeu+zf9Z9aR2qKtH1FDcwWFaFbaN2EgfTbuWnpm2FkkD9B+VAdV7UCgR3g8XdrrIHpn1KUtp/WYQBZNq+VD+NpB4sA8wNeTIt5GAAEQAIFOEYAj0ylcOBgEQKA9AX742MJyB+8Th+ZFzRKlxfW4mTJG/OVI7veGKzLheCJ+oKRu/qsseFaVkBo7mJJjBqk8IhDYGYE5G1+ht2ZPoXmb36K6phKyaRbaJ74/fTjmSnp++DnULzJlZ6dhnw8IsLNCMtzvwUEnuT4ec7Xjgsz9KcIaqnFVL7KIA3OHpmlbOI/QjgCyIAACHScAR6bjrHAkCIDALgjww8galhv4471ZXtG0kMKoxJO0lP5vUc8Rc+0JmfdRWNRY/qhrob78K7I3beWTNTp40K2cIoDA7gnM3/wOvTPnBJqz4WWqaSxU76AZF9eX/m/UZfTSiPPo+LQxuy8An3aZwLCYnnRl70Pok7HX2GUBhkOTh2vsUBZyga+wyCT+G/h60fqmU96BAAIgAAJdJeB2ZLp6Os4DARAAgW0E+OFElmy+lvcMZTmf5UtbWG9LbPp1lD70J0obNJViUi8ia0gaf9S5UFX4kjohLW44RYelqjwiENgTgUXZH9O7f55M09c+TfKCTQv30IyO7U239Z9C0ybeQa/vdRGdniEdinsqCZ/vjkBSaDSdlD6enuNerzeY6Tk996WMsHh5xviSz5NrwVC+PlzLsoS3EUAABEDAKwTkIuOVglAICJiOAAzeJQF+WKlh+YDlFD5InBoZfvZXeOwBlNjrScoY8aczqc/zFBF3BH/csVBb8j45WopI4/+HDbu3YyfhKBBwE1iR9z/6YO4Z9Muqhym3YiE1O+rU0s3Duffguj5H0O8T76K3R14Kp8bNq6OJzEO6c8Cx9NGYq5w39zuKxnOvF5/7F4v8zYvzcgpfB+RaUMP7EEAABEDAqwTgyHgVJwoDARDYkQA/xKxjeYplX/5MXgbzvMUakx2dfDalDvyQMobPbo7PuI2dmsPIYkvkQ3YdqoteUx9mxo+lUGukyiMyFoFAa7u28Cf63+Lr6I2Zh9OPK+6lLWV/yWpnFGKx0qDodBKnZsaku+m90ZfDqdlJY8l7emTO0UVZB9AHo69slpXhpqSOpihrmCyfLEu0HyR/6yzyN79uJ0VgFwiAAAh4jQAcGa+hREEgAAJ7IsAPNzNZbuLjpJfmbE4/D4kYRHHsyKQO/JgyRy1zpQ/5lhKyHqKoxBPJFprJh2wL1YWvksNeTppmocOHP7DtA+RAoAsENhT/Tt8uvUVWO6NvON1YMlOteGbl71e/yFTl1MycdI+pnZq4kEi1+ttlvQ5Sw8a+GX+TS1aBu5gdmT6RyUL9c47kb1l6X27iv++ZvI3gXQIoDQRAYBcE4MjsAgx2gwAI+I4AP+w0snzCcgbXIk7N5Zy+p2mhm8Ki96HYtKsoud9/qOfIRdRj2HRK6v0sSQ9OSMRgqi1+mw8l6pO0L1ktISqPCAS6S2Ar98z8sPwuteLZF4uuprVFv1BdU6ksE0wep2bWvveo99PIg7yswDUgKq271erufJnrMjlxMF3T5zD6z8iL6bu9b1bv4zk/c381bIx7rmQt9HdY8ctYxHk5g/+O5W+5kbcRQAAEQMCvBHbtyPhVDVQGAiBgVgL8ELSJ5U2WC1kGMIe9WW5h+ZJcrpLQyOEUnXIeyZyajOF/UFTS6eR0VPMDppUOHXI3H4YAAt4lkF+5hH5Z+SC9M+d4+nT+BbQq/1uqaSxSlaSFxanlnOWdKLIC2kx2br6bcAu9wQ/9N/U9ivZLHKiOM0IUYQmlA9hpOa3HPnR7/ykkS1R/Nf5GemzIaXRmxkQaGp0hZhRw9AHLVSyj+G9UnJdLOH2LZRPvQwABEACBgBGAIxMw9Kg4GAnApu4T4IejBSz/ZjlFs1hSuUSZW3MPp7+y1NvCepPFGstZon4pk8lmDVd5RCDgCwIltevptzWP07t/nkTvzD5OrX62vmgalddvoRZHA1lIozhbBA3jh/6Te4ynJ4acQX/sey/9MvEOmQBPDw06mU5MG0eJodG+UK9DZQ5h3c7KmEQPDGIbRl1K33Ivi8wD+mXi7fQvdlqu73s4HZc2hnpHJEt5dRx9w3I9yzj+O8xgOZ/ldZZlvA8BBEAABHRDwKIbTaAICIAACOyEAD88/cXyGMsRLFF8yAEsMkGmKsQaSeN6ncubCAYmYBjV65vLSVY/+2nl/fTR3LPp9ZmH0huzjlDOzcbi6STLO9sdrSOsIiwh1CsiiQ5JHka39D+avh5/I81iB0cciN8m3kk/7nMrSe/Hp2OvVqulvTD8XHpk8Cl0S79jSOafiPMjvTsyfE0m2EdYQqlHeDyJU7JPfH86PHkEieMkQ9yu7nOoWk5aHBWZfC/vyfnvuOtoGjtT4lS9yb1FcsxhycNpYFQ6xYdEklWztOdexRv3sezLf2PRLCewvMSyiPchgAAIgIBuCWx3JdOtllAMBEAABNwE+OHqD5aHefMcFhrX+1xKjRkiWQgI+J1As71WOTc/rLhHLe/82sxD6LUZB9G01f+iddxzU1G/lTzOjcbaiQMRarFRNPckynyUnuGJJKuljY3rQwclDaUT08fSRVkHkDg/0rsjw9d+nHAr9/DcTp+PvZbEKZE5OvcPOpFkKJsMcZPeFnnBpzgqshyyvCcnPSxOLS9N6p9L6VDdWEh5lYtpWe4XNG3VI+oTd3QO/009yvKXexuJ7glAQRAAASFgkQgCAiAAAkYjwA9d37POr1v5l2pxZjiPAAK6IGB3NtPqgu/pZ+65+XDuWSTOzUu/70vyYk5ZSODnlQ/Q7A0v0aKtH9Hqwh9oc+lsyq9aRmW1G6mmsUCtnNbsqCeHs4VcLmc7m1xq2+myk93ZRM32OmpsqVKLElQ35FN53RYqrllDMsdHyp217t/08bzz6KXf91M6vPfnyfTlomto5rpnqW+KdGyqomXImPwtqQ1EIAACIGAkAp1yZIxkGHQFARAwBYEnnC5HwYDUQ2hw+pGmMBhGGpdADfeIiJOxruhXWpz9Cc3Z+Ar3jDxK3y27nb5YeCV9PP88dnZOUSunvTHzMHp1xoH08vT92RHZ1y37qe1Xph9Ar804mN6YdTi9+cfRJIsSvPfXqfTRvLPps78vJnGWpq16lJbmTqWyuo3/ANYrcR/qn3KgOEX5/OETLAggAAIgYEgCcGQM2WxQ2kAEoKoPCXCvzFaLZn1UqhjX+zwKtUVLFgICILAbAgcNvkV9qmmWf8nfkNpABAIgAAIGJABHxoCNBpVBAAS2EeAHsVd568ekqH40rpeaNsObCMYmAO19RWBsr7MpLiJTiv/R/bcjeQgIgAAIGJIAHBlDNhuUBgEQ2IGAGh4jvTLpscN3+AibIAACQiAxqi/tN+BayYqovxnJQIKEAMwAARMSgCNjwkaHySAQbAT4l+VZbNNTmmahsb2xHDOzQACBfxAY3/t8zz7+W9Hkb8azjRQEQAAEDEmgu46MIY2G0iAAAkFJ4Eki12qZxDy0x5SgNBBGgUBXCchiGCLyN8Jl8N8KxwggAAIgYHACcGQM3oBQ34gEoLMvCHCvTDmR9jjxv3HcKxMeEsc5BBAAgfCQWNrWG6M93vq3Ai4gAAIgYHwCcGSM34awAARAwE2AH9A+4OznCZG9aVL/KzmLEDQEYEiXCUzqfxXJ/Bgu4HP33whnEUAABEDA+ATgyBi/DWEBCIDA9gT+xZsFIzJOoFFZp3MWAQTMS0D+BuRvgQkUsMjfBicIZiEAO0Eg2AnAkQn2FoZ9IGAyAvyL8zI2+SYWOmDgDdQrcYJkISBgOgLy3Ze/AbfhN7n/NtybSEAABEDA+AR84MgYHwosAAEQMDYB1s7sqgAAEABJREFUfmD7jC14mEijyezMRIenEf6BgJkIyHdevvvEfwNE9LD7b4KzCCAAAiAQPATgyARPW8ISIxOA7l4nwA9uD3Ch/5W5AZMHXM9ZBBAwDwH5zst3ny3+r/tvgbMIIAACIBBcBODIBFd7whoQAIHtCdzMmysGpB5ME/tdxlmEYCIAW3ZOQL7r8p3nT1ewyN8AJwggAAIgEHwE4MgEX5vCIhAAATcB/iU6l7PyIOfcu89FNCjtMN5EAIHgJSDfcfmus4VOlpvdfwOcRQABRQARCAQVATgyQdWcMAYEQGBHAvwg9yvvU5P/Jw+80ZUcPYA3EUAg+AjId1u+427LZHK/fPfdm0hAAARAIPgI+MeRCT5usAgEQMBABNiZeZHVfSMyNFHjBz2yWkJ4EwEEgoeAfKfluy3fcbbqDfd3nrMIIAACIBC8BODIBG/bwjKDE4D6XicgvTKzMhPG0v6Y/O91uCgwsATkOy3fbdZiFot81zlBAAEQAIHgJgBHJrjbF9aBAAi4CfAv1A2cvZmlZGTmKbRP30s4ixBkBExpjnyX5TvNxpewyLwY+a5zFgEEQAAEgpsAHJngbl9YBwIg0I4AOzMLefM6FprAjow8AEoeAgJGJSDfYfkuu/W/zv0dd28iAYGOEMAxIGBcAnBkjNt20BwEQKALBPhBT16WeZGcKg+A8iAoeQgIGI2AfHflO+zW+yL3d9u9iQQEQAAEgp9AwByZ4EcLC0EABPRKgB/43mXdrmFBz4xAgBiOwA5OzDXu77Th7IDCIAACINAdAnBkukMP54KAfwmgNi8S4Ae/V7m4W1mUMzOh78WShYCA7gnId3VC37Y5Xre6v8u61xsKggAIgIC3CcCR8TZRlAcCIGAYAvwA+Cwrez8L7dP3UhqVdbpkIUFFILiMke+ofFfdVt3v/g67N5GAAAiAgLkIwJExV3vDWhAAgR0I8IPgI7zrIRY6YOCNNLTHFMlCQEB3BOS7Kd9Rt2IPub+77k0kIOBFAigKBAxCAI6MQRoKaoIACPiOAD8QPsilK2fmsKH3UP+UA3kTAQT0Q0C+k/LddGskTox8Z92bSEAABEDAnAT05MiYswVgNQiAgC4ItHdmjtnrccpMGKcLvaAECMh3Ub6TbhJwYtwgkIAACIAAHBl8B0DA0ASgvDcJtHdmThrzEg3tcYw3i0dZINBpAvIdlO+i+0Q4MW4QSEAABEBACMCREQoQEAABEHATcDszt8vmYUPvpYn9LpcsJJgIGMQW+e7Jd9Ct7u3u76Z7EwkIgAAIgAAcGXwHQAAEQGAHAvzA+DTvUt0xe/e5kI4c/jBvIoCA/wjId06+e+4aj3F/J92bSEDA/wRQIwjokQAcGT22CnQCARAIOAF+cPyRlRjOQoPSDqMz9n6HIkMTZRMCAj4jIN8x+a7Jd85dyXD3d9G9iQQEQAAEQMBDQOeOjEdNpCAAAiDgfwL8ALmKa01n2ZAaM4TOnfgppccq34Z3IYCAdwnId0u+Y/Jd45I3sKS7v4OcRQABEAABENiRAByZHYlgGwSMTgD6e5UAP0gWcYHDWL4Ks0XTaePf5B6aw3kTAQS8R2BQ2uHquyXfMS71K5Zh7u8eZxFAAARAAAR2RgCOzM6oYB8IgAAItCPAD5QtLCfxrhdY6MjhD1G7+QuyC2JwAoFUX75L8p1y6/CCfNdYWtzbSEAABEAABHZBAI7MLsBgNwiAAAjsSIAfLm/kffezqNXMDh1yF4VyL41sQ0CgswTkuyPfIVmdzH3u/e7vmHsTCQjomgCUA4GAE4AjE/AmgAIgAAJGIsAPmo+wvtey0LCM4+ikMS9S76RJsgkBgQ4TkO+MfHfkO+Q+6Vr3d8u9iQQEQAAEQGBPBIznyOzJInwOAiAAAj4mwA+cr3AVZ7FslYnZx496VvXQEGmEfyCwewKa+q7Id0a+O3zsVpaz3N8pziKAAAiAAAh0lAAcmY6SwnEgYGACUN37BPjB81Mu9WCWD1jUnJmTx7xEGfGjZBMCAv8gIN8N+Y7InBj3h/LdOdj9XXLvQgICIAACINBRAnBkOkoKx4EACIDADgT4AXQzy/m8+zKWvJ4JY+nE0S/S2N7n8iaCwQl4VX35Tsh3Q74jXHAey2Xy3WHZzHkEEAABEACBLhCAI9MFaDgFBEAABNoT4IfRt3j7EJZPrJYQ2q//1XTsyCcpOXoA70IwMwH5Dsh3Qb4T8t1gFp+wHOL+znAWAQSCiQBsAQH/EoAj41/eqA0EQCBICfCD6TqWs9m8q1iK+yZPppPHvuzaq+fJvIlgRgLS9vIdkO8C21/McpV8R1jWcR4BBEAABECgmwSCwpHpJgOcDgIgAAJeI8APqa9zYTJ3ZmqYLVY7aPCtdMSwByg2IoN3I5iBgLS1tLm0vXwH2OapLDIXRr4bnEUAARAAARDwBgE4Mt6giDJAwHgEoLEPCbAzs4rlNK7iepbywelH0mnj3nDKJO/wkFjehRCMBKRtpY2lraXN2cZyluvlu8CyivMIIAACIAACXiQAR8aLMFEUCIAACLQnwA+vL/G2zJ35KjI0ySIvPjx9/Ns0ptdZZLOE8UcIxiKwc22lLaVNpW2ljaWt+civWGQujHwHOIsAAiAAAiDgbQJwZLxNFOWBAAiAQDsC7MwsZTmJd0kPzYy4iJ60/4Dr6PS93yaZQ8H7EQxMQNpQ2lLaVNqWTZnBcpq0OctSziOAgLkJwHoQ8CEBODI+hIuiQQAEQMBDgB9qp7LI3JmLeN/CpKh+JHMo5Ff8oT2m8C4EIxGQNpO2kzaUtmTdF7JcJG3MInNieBMBBEAABEDAlwQsviw8gGWjahAAARDQJQF+yH2XFZvAcj2Ra11a7FA6bOg9dPLYV2lQ2mG8G0HPBKSNpK2kzaTtpA1ZX25LmuBuW95EAAEQAAEQ8AcBODL+oIw6QMAQBKCkvwjwA6+T5SUiTRyae1wuZ2HP+NF05PCH6YTRz1O/5MmEf/oiIG0ibSNtJG0lbcYa3kPchtKWLE7CPxAAARAAAb8SgCPjV9yoDARAAAS2EeCH3yqWxzTNsjfvfYKlplfiBJoy8kk6eewrNDLzVIoMTeTdCIEgIOylDaQtpE2kbViPGpYnpM1U22laFW8jgAAIgAAIBIAAHJkAQEeVIAACINCegKZpuSx38b59WF5hoZ7xY+jAQTfTOft8RAcPvp2yEsXXkU8gviYgrIW5sJc2kLZw1ylts4+0FUuuex8SEACBThLA4SDgLQJwZLxFEuWAAAiAQDcJ8MPxapZruZjhLA+wrAgPiaMRPU+kE0e/QKeOe51GZ51B0WGp/BGCNwkIU2ErjIW1MBf2XMcKFmmL4dI2LKt5GwEEQAAEQEAHBEzkyOiANlQAARAAgQ4Q4IdleaHmw5zuxYefwvIJi71H3EiaPPAG1Utz6JC7qHfSRN6N0B0CwlBYSu+LsBXGXJ6dRZifIm3AIm2BF1oyFAQQAAEQ0BMBODJ6ag3oAgJ6IwB9Ak6AH6K/ZDmbFZFemns4XRxqi6JhGcfR8aP+TaePf4vG9jqbEiJ780cIHSEgrISZsBOGwlKY8rmLWYSx9L6czdy/5G0EEAABEAABnRKAI6PThoFaIAACINCeAD9Ur2N5jGUs7z+B5QOXy9WYFjuM9htwLZ078RPl1Ei+T/J+pGm4vDMjFYSFMBE24rwIK8kLO2HIB33AcoKwZRHG63i7ywEnggAIgAAI+IcA7nT+4YxaQAAEQMBrBPhh+xuW81mGcaF3sMxlIXkwl56G40Y+TZfu/wMds9fjNCrzNIqL6Ckfm0rEZrFdGAgLYSJshJEbhDC7QxiyCMtv3PuRgAAI+J8AagSBLhGAI9MlbDgJBEAABAJPgB/AN7M8xTKJtRnKchXLpyyF4SGx1D/lQDpg0E10/qT/0tkTPqD9B1xHmQnj+OPgDGKb2Ci2is1iuzAQFmxxIYuwEUZDhRmLsNvM+xFAAARAAAQMSMDcjowBGwwqgwAIgMDOCPBD+RqW11nOYunBxxzKIu+mkZ4HSoruT2N6nUUnjXmJrjpoOh036lnl2AzPOJ4y4kdRREg8H26MILqKzqK7OC5ii9gktomNYqvbErFdGBwqTFiEjTBa4/4cCQiAAAiAgIEJwJExcONBdRAIBAHUaQwC/ND+O8tdLNJbI+s1n8uav89SaLOEUZ+kScqxOWTInXTK2Nfo0sk/0GWTf1RLPMsqXjIMS+aVxEVk8imBCVK36CC6iE6yNLLoKLqKzqK7OC5ii9jEWkqvi9gotqaK7SzC4Hf+DAEEQAAEQCDICMCRCbIGhTkgAAIgsCMBfpgvYfmI5QIW6a0Zxcecz/Ivli9Y5F0pLeEhcdQjbqRaEU0mw8u8kvMnfU7XHPwHnb3Ph3TC6OfoqBGPkDgQ0hOyd5+LSOahDO0xRQ1jk6FdqTFDKD4yiyJCE8hqCVEiedknn8kxMtxLzpFz9+YypCwpU8qWOqQuqVPqFh1El2EZxyndREfWt4VFdBbdxQaxZZTYxiI2iq0lfIxeAvQAARAAARDwAQE4Mj6AiiJBAARAQM8E+GF/GcsHLPeynMqyF0so69yfZQrLzSxvsMxgKbBoVkqK6ke9EvehgamH0vCM41VvzsR+l6k5OIcNvUctLCBDu87Y+x06b+JndOn+39PVB81UInnZJ5/JMTIBX86ROSxShvSqSJlSttQhdUmdUjeL6CC6iE6iW3/RlUV0Ft3FBrFlGR+LAAIgEDQEYAgI7JkAHJk9M8IRIAACIGAKAuwcbGL5geU5litZDmbJYOPjWfZhOZblbJYrWWS1NOkNeZnz77N8zTKdZSHLBpZilia3SF72yWdyjBwr58i5UoaUJWVK2VKH1BUvdbOIDqKL6CS6beIyEUAABEAABECA4Mjs8CXAJgiAAAiAwPYE2JmoYpnP8j3LJyxvsMiKX9Ibch3nZTjXiZwewjKeZSBLGku4WyQv++QzOUaOlXPkXClDypIypWypQ+qq2l4LbIEACIAACIDA9gTgyGzPA1sgAAKdJ4AzQAAEQAAEQAAEQMDvBODI+B05KgQBEAABEAABEAABEAABEOguATgy3SWI80EABEAABEAABEAABHxPADWAwA4E4MjsAASbIAACIAACIAACIAACIAAC+icAR2bPbYQjQAAEQAAEQAAEQAAEQAAEdEYAjozOGgTqgEBwEIAVIAACIAACIAACIOBbAnBkfMsXpYMACIAACIBAxwjgKBAAARAAgU4RgCPTKVw4GARAAARAAARAAARAQC8EoIe5CcCRMXf7w3oQAAEQAAEQAAEQAAEQMCQBODJdajacBAIgAAIgAAIgAAIgAAIgEEgCcGQCSR91g4CZCMBWEAABEAABEAABEPAiATgyXoSJokAABEAABEDAmwRQFgiAAAiAwK4JwJHZNRt8AgIgAAIgAAIgAAIgYCwC0NZEBODImKixYSoIgAAIgAAIgAAIgAAIBAsBODLearHEtMIAABAASURBVEmUAwIgAAIgAAIgAAIgAAIg4DcCcGT8hhoVgQAI7EgA2yAAAiAAAiAAAiDQVQJwZLpKDueBAAiAAAiAgP8JoEYQAAEQAAE3ATgybhBIQAAEQAAEQAAEQAAEgpEAbApWAnBkgrVlYRcIgAAIgAAIgAAIgAAIBDEBODI+bFwUDQIgAAIgAAIgAAIgAAIg4BsCcGR8wxWlggAIdI0AzgIBEAABEAABEACBDhGAI9MhTDgIBEAABEAABPRKAHqBAAiAgDkJwJExZ7vDahAAARAAARAAARAwLwFYHhQE4MgERTPCCBAAARAAARAAARAAARAwFwE4Mv5tb9QGAiAAAiAAAiAAAiAAAiDgBQJwZLwAEUWAAAj4kgDKBgEQAAEQAAEQAIF/EoAj808m2AMCIAACIAACxiYA7UEABEDABATgyJigkWEiCIAACIAACIAACIDA7gngU+MRgCNjvDaDxiAAAiAAAiAAAiAAAiBgegJwZAL+FYACIAACIAACIAACIAACIAACnSUAR6azxHA8CIBA4AlAAxAAARAAARAAAdMTgCNj+q8AAIAACIAACJiBAGwEARAAgWAjAEcm2FoU9oAACIAACIAACIAACHiDAMrQOQE4MjpvIKgHAiAAAiAAAiAAAiAAAiDwTwJwZP7JJPB7oAEIgAAIgAAIgAAIgAAIgMBuCcCR2S0efAgCIGAUAtATBEAABEAABEDAXATgyJirvWEtCIAACIAACHgIIAUBEAABQxOAI2Po5oPyIAACIAACIAACIAAC/iOAmvREAI6MnloDuoAACIAACIAACIAACIAACHSIAByZDmEK/EHQAARAAARAAARAAARAAARAYBsBODLbWCAHAiAQXARgDQiAAAiAAAiAQBATgCMTxI0L00AABEAABECgcwRwNAiAAAgYhwAcGeO0FTQFARAAARAAARAAARDQGwHoEzACcGQChh4VgwAIgAAIgAAIgAAIgAAIdJUAHJmukgv8edAABEAABEAABEAABEAABExLAI6MaZsehoOAGQnAZhAAARAAARAAgWAhAEcmWFoSdoAACIAACICALwigTBAAARDQKQE4MjptGKgFAiAAAiAAAiAAAiBgTALQ2j8E4Mj4hzNqAQEQAAEQAAEQAAEQAAEQ8CIBODJehBn4oqABCIAACIAACIAACIAACJiDABwZc7QzrAQBENgVAewHARAAARAAARAwJAE4MoZsNigNAiAAAiAAAoEjgJpBAARAQA8E4MjooRWgAwiAAAiAAAiAAAiAQDATgG0+IABHxgdQUSQIgAAIgAAIgAAIgAAIgIBvCcCR8S3fwJcODUAABEAABEAABEAABEAgCAnAkQnCRoVJIAAC3SOAs0EABEAABEAABPRPAI6M/tsIGoIACIAACICA3glAPxAAARDwOwE4Mn5HjgpBAARAAARAAARAAARAAAS6SwCOTHcJ4nwQAAEQAAEQAAEQAAEQAAG/E4Aj43fkga8QGoAACIAACIAACIAACICA0QnAkTF6C0J/EAABfxBAHSAAAiAAAiAAAjojAEdGZw0CdUAABEAABEAgOAjAChAAARDwLQE4Mr7li9JBAARAAARAAARAAARAoGMEcFSnCMCR6RQuHAwCIAACIAACIAACIAACIKAHAnBk9NAKgdcBGoAACIAACIAACIAACICAoQjAkTFUc0FZEAAB/RCAJiAAAiAAAiAAAoEkAEcmkPRRNwiAAAiAAAiYiQBsBQEQAAEvEoAj40WYKAoEQAAEQAAEQAAEQAAEvEkAZe2aAByZXbPBJyAAAiAAAiAAAiAAAiAAAjolAEdGpw0TeLWgAQiAAAiAAAiAAAiAAAjolwAcGf22DTQDARAwGgHoCwIgAAIgAAIg4DcCcGT8hhoVgQAIgAAIgAAI7EgA2yAAAiDQVQJwZLpKDueBAAiAAAiAAAiAAAiAgP8JoEY3ATgybhBIQAAEQAAEQAAEQAAEQAAEjEMAjoxx2irwmkIDEAABEAABEAABEAABENAJATgyOmkIqPH/7Nx7bJ1lHcDxs9H1MukudrqLymUxXLbgmIooBAVFjDGIMUIEBEOMGxMZ2Rwba9e13Y1ugREZRlYVFiEqBAkxwACRi+AFMNyvM8xNwG4T1jHn1rXd5vd3PKc5vay0o6fnnPa7vM+e6/u8z/M5/zy/vOdUAQUUUEABBRRQQAEFei9gINN7K0cqoIAC+SXgahRQQAEFFBjCAgYyQ/jDd+sKKKCAAgoMNQH3q4ACg0fAQGbwfJbuRAEFFFBAAQUUUECB/hbI2/kMZPL2o3FhCiiggAIKKKCAAgoocDABA5mDydieewFXoIACCiiggAIKKKDAQQQMZA4CY7MCCihQiAKuWQEFFFBAgaEiYCAzVD5p96mAAgoooIAC3QnYpoACBSpgIFOgH5zLVkABBRRQQAEFFFAgNwL58VQDmfz4HFyFAgoooIACCiiggAIK9EHAQKYPWA7NvYArUEABBRRQQAEFFFAgBAxkQsGkgAIKDF4Bd6aAAgoooMCgFDCQGZQfq5tSQAEFFFBAgUMX8E4FFCgEAQOZQviUXKMCCiiggAIKKKCAAvkskIO1GcjkAN1HKqCAAgoooIACCuReoLa2dvLatWtH9OdKmPOD3c1H+5iqqqqPdNfXuY2xpyxevHjWsmXLPta5r6c69x11/fXXl2SOoe3DlZWV4zPb+lKeMWPGCOaY3N09tI/rrn2g2gxkBkra52RLwHkVUEABBRRQYIgIcHA+c/78+eWdt7tkyZJTOaxP7NzeUz01z4zGxsaxPY3rSx/rmMb4+aREBEisNzMAOPGwww77RvT1IhUNHz78yLa2tsuY81O9GJ8ccuDAgUuamprOS1ZS/w0bNuyM4uLiL6eqfc4mTZo0mptmpLwo/v9ibxMozcP9kIMk7n9fl4HM++LzZgUUUKAQBVyzAgooULACZ5aWll6QuXoO1Kfs37//bNrjYJ3Z1asyh/wDvRrYi0G8RXmOYatIiW3btn2UvEsAQFuvLoKSHQxcV1JSsqGuru4c9vkJ6j1eBC3cdmBqdXX153oc2IfOg/mwni1Mc82KFSu2kufkMpDJCbsPVUABBRRQQIGCEnCxeSPAm4qjCRi+EgviMB3BwtejnE60TebgX0Vey7jz582b94Hoo15M+iZt1fQvHDly5DnRnk68+TiV9isYU0f6NunwdF/k9F0UKcr0lZLqSZ9O1adQrieAiLcns2tqao7Yt2/fzOjjOVXMfVKUWftY5qhmbKytw/OjP51aWlpe476fUJ+8Z8+eBUQnEZhcwH1fpK3Hi6DuLd78nLN8+fIub0q4v5T9f5e8nnzWokWLjo3JKH+Vdf2I9tmk6JtDPiX6MlO8ZWLc9xh/ZeyRvnkEMhXUz6Z9AfeQ1VVTT34+9Gf1MpDJKq+TK6CAAgoooIACCvSnAAHCPQQEZxAcTOMNxIUc3B/loL8znsFBupT6hW1tbfdSruVAX1xeXn5m9NF+LuOOIT3Q2tp6F3kEQdGVYOwn6T+btt+WlZVdQ76fjktJ7Rdtz5GmXn755fEblOOig3umpvJplF+jf3fUKyoq4i3F7VEm3cpblVfJ44rg6G+sP/YwnT18IRo7J9Ywqrm5eS7tnycVMfdW9nIz5VdZ66UECpeQT6Le5WLuv+Dy+t69e78Tv2/pNOCsVL12xIgRjxQVFZ2fqidY+4d4zr+p/5JnbSC/uKqq6kjy5DVmzJjSxsbG7+Mfa7uR9b2b7Ej9x/3xFb1HsX+INZzG3qanurKWGchkjdaJFVBAAQUUUEABBfpbgEP2Gxya7+bQfT6H6p0cmNenn8Hhvpm2dYwZT/kHjDueNH716tVlHK5P4IB/59KlS59YtmzZK5TvSN9HPoV6HOKP4w3IyZSbaRtXWVmZ+bubl2lr4UA/hWdPJTUy5/E8Z2TkPOdZ+pPX7Nmz9xYXF78Rld27d29esGDBf6Ic9/AmYz2ByFOUn+PQf1S0d07sYSLzlZF20ncHQcPPaTuB8mzSUTwvfnvTHojR1n7Rx20HbiMvnzBhQoe3VRMnTlxP+2b2dy7P/xY3lcYbFfIIZHZg+Wv28zJrvIe2Fwl2TiNPXgRGl1A4gvt/sWrVquR+qGdeG7j3IXz/xPwR1B2R2ZmNsoFMNlSdM8cCPl4BBRRQQAEFBrNAXV3d45zWn+Zw/avMfS5atOhoDt+X0Tacg/9T5BF8JBhXSjmu5BuTKDDuv5GnUinztabKkcW4Bwk0dkUlEof0Nsa8SJA0ncP8sQQCD9C+mzy+Ijac9peov9fVljGghXmGZdQzixFI3bd9+/ZrGcMLmrJ5dCa/xsYanqZ8Het5krzbi74IgO7k3pNw+Hh60JYtW35IeTL72sQ8f6DcfjE20yNBMLKH1P4X3Si3sddo+1L7TR0LHfZGVxEpq5eBTFZ5nVwBBRQoEAGXqYACChSYAMHM7StXruzw9SaCk3jD8TYH+XsJLF7gsJ78+tXChQubOITH2LPoGzdnzpwyDvPJwCC2TV+85aloaWl5if4HOfxvpe34zm8eaI8f8x8T98RbHfKXCQCmRc59LeTtF3Ptiwpr6vbPMUffwRJzRZCybdy4cbNZx9cIIkoYu7G1tXUN5Q3kXf5yG/0dLuZ4nrHPsL7kWOqH4zEel4d5a/IY88ZXwdrvoe8jjDmddDhvZqZSn056JZH6V1JScjP3/Ia2kxnT5fczqWEDmhnIDCi3D1NAAQUUUECBwSLgPvJPgEP2C6xqFAftevJaDvLJH/pTThBQxG9WItCZN3r06BrakgEJeaKpqekRxm4uLi6+Iu7l8H9eUVHRX6MvMxG8vEY93tbEb0goJpJvfCi0f62McvJinu3MuZXnzqJ8erKxl/8x/jMMvZj9VDDHOwRQt7Ce+1lf/Pnm/cuXL99M/3teY8eOvYvgIwK4BHPG26UNzDWTcj17/GzmBKlx8ZucRZQvou9JxrUbYNQW+2dND7Gmc8vLy0cxJqeXgUxO+X24AgoooIACCiigQB8EGhgbf/aXrMN1K4fvv3Pwfru0tPRaehp487CW/DrS3aREdXX1683NzVGPOZbU1NQkx1VUVOxYs2bNXu69adSoUXWMvYG3PfGXt+KraVQ7Xrxp+RnzxG9IIjiIQKaBeyNPEGxEgLEufQfPuI7xP6b/EdqeJYi4izx58VYlgoT7kpWu/5USMOwl3U0gdBOBw4m8QZpF/bHa2trnuw5vb1m3a9euDela/FanrKzsRtbw+2jj3pvIY/8NvGFZHeVNmzbtxCpBYLOV/iW03UBaQvl35InoJ29Iv53C5gHWcQvr2RPt0Y/5n1nn/dSTF/0PY/THZKXjf/1aM5DpV04nU0ABBRRQQAEFFMiWAIfrjaT4/UiHR3C4/ift8cYhcdVVV71LeSOByz/It5P+lR5cX1/fRD3miLcqEYhsnDlzZvtvY+bOnbuH/jfT47vLV6xY0RjzpPsYvzHH/N9KAAACqUlEQVSjvJv6pnQ98hgfOe07eJPyVpQjXX311e/Q1l1QFt3PErysZF+PE4RcSZBxAkHQbYzvKYiJ/WxKBxwxSaSFCxc2sYatUY7EHLH/jdEe5YaGhvb9p/rfpD3pE/Xop96+x2iLOim+wrcx+isrK9+pqqrKfMY29hd/PCGGZy0ZyGSN1onzSsDFKKCAAgoooIACBSJAkLCTlAwmCGg2E8jctnTp0meytXzeoDxBwLQ+W/Nna14DmWzJOq8CCihQ4AIuXwEFFFAg9wI1NTU/Xbx4cdaCmNghQdN23to0RrmQkoFMIX1arlUBBRRQQAEF8lnAtSmgwAAKGMgMILaPUkABBRRQQAEFFFBAgUyBQy8byBy6nXcqoIACCiiggAIKKKBAjgQMZHIE72NzL+AKFFBAAQUUUEABBQpXwECmcD87V66AAgoMtIDPU0ABBRRQIG8EDGTy5qNwIQoooIACCigw+ATckQIKZEvAQCZbss6rgAIKKKCAAgoooIACfRfo5R0GMr2EcpgCCiiggAIKKKCAAgrkj4CBTP58Fq4k9wKuQAEFFFBAAQUUUKBABAxkCuSDcpkKKKBAfgq4KgUUUEABBXIjYCCTG3efqoACCiiggAJDVcB9K6BAvwgYyPQLo5MooIACCiiggAIKKKBAtgS6m9dApjsV2xRQQAEFFFBAAQUUUCCvBQxk8vrjcXG5F3AFCiiggAIKKKCAAvkoYCCTj5+Ka1JAAQUKWcC1K6CAAgooMAACBjIDgOwjFFBAAQUUUECBngTsU0CBvgsYyPTdzDsUUEABBRRQQAEFFFAgtwIJA5kcfwA+XgEFFFBAAQUUUEABBfouYCDTdzPvGOoC7l8BBRRQQAEFFFAg5wIGMjn/CFyAAgooMPgF3KECCiiggAL9LfA/AAAA///qFmgyAAAABklEQVQDAB8YttMBaFQ/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1592258" cy="159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ooter Placeholder 5"/>
          <p:cNvSpPr txBox="1">
            <a:spLocks/>
          </p:cNvSpPr>
          <p:nvPr/>
        </p:nvSpPr>
        <p:spPr>
          <a:xfrm>
            <a:off x="111512" y="6306014"/>
            <a:ext cx="8920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COMMENTS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Definition</a:t>
            </a:r>
            <a:endParaRPr dirty="0"/>
          </a:p>
        </p:txBody>
      </p:sp>
      <p:sp>
        <p:nvSpPr>
          <p:cNvPr id="7" name="Footer Placeholder 5"/>
          <p:cNvSpPr txBox="1">
            <a:spLocks/>
          </p:cNvSpPr>
          <p:nvPr/>
        </p:nvSpPr>
        <p:spPr>
          <a:xfrm>
            <a:off x="100361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COMMENTS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8215" y="1713591"/>
            <a:ext cx="5995422" cy="385811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616"/>
            <a:ext cx="8229600" cy="1143000"/>
          </a:xfrm>
        </p:spPr>
        <p:txBody>
          <a:bodyPr/>
          <a:lstStyle/>
          <a:p>
            <a:r>
              <a:rPr lang="en-US" dirty="0"/>
              <a:t>Purpose</a:t>
            </a:r>
            <a:endParaRPr dirty="0"/>
          </a:p>
        </p:txBody>
      </p:sp>
      <p:sp>
        <p:nvSpPr>
          <p:cNvPr id="6" name="Footer Placeholder 5"/>
          <p:cNvSpPr txBox="1">
            <a:spLocks/>
          </p:cNvSpPr>
          <p:nvPr/>
        </p:nvSpPr>
        <p:spPr>
          <a:xfrm>
            <a:off x="100361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302" y="1683834"/>
            <a:ext cx="7777204" cy="38471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9" y="387743"/>
            <a:ext cx="8229600" cy="1143000"/>
          </a:xfrm>
        </p:spPr>
        <p:txBody>
          <a:bodyPr/>
          <a:lstStyle/>
          <a:p>
            <a:r>
              <a:rPr lang="en-US" dirty="0"/>
              <a:t>Types of Comments in Java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39029" y="6346348"/>
            <a:ext cx="9065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028" y="1276015"/>
            <a:ext cx="6779941" cy="491135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Single-line Comments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55756" y="6345043"/>
            <a:ext cx="9032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863" y="1337739"/>
            <a:ext cx="7154273" cy="464884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Multi-line Comments</a:t>
            </a:r>
            <a:endParaRPr dirty="0"/>
          </a:p>
        </p:txBody>
      </p:sp>
      <p:sp>
        <p:nvSpPr>
          <p:cNvPr id="6" name="Footer Placeholder 5"/>
          <p:cNvSpPr txBox="1">
            <a:spLocks/>
          </p:cNvSpPr>
          <p:nvPr/>
        </p:nvSpPr>
        <p:spPr>
          <a:xfrm>
            <a:off x="-66908" y="6306014"/>
            <a:ext cx="9277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PROGRAMMING/MS.R.SIVAGAMI/IT /SNSCT     7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125" y="1652434"/>
            <a:ext cx="7144095" cy="398042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52" y="318252"/>
            <a:ext cx="8229600" cy="1143000"/>
          </a:xfrm>
        </p:spPr>
        <p:txBody>
          <a:bodyPr/>
          <a:lstStyle/>
          <a:p>
            <a:r>
              <a:rPr lang="en-US" dirty="0"/>
              <a:t>Documentation Comments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200721" y="6306014"/>
            <a:ext cx="8820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415" y="1401489"/>
            <a:ext cx="7659169" cy="463932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Examples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100360" y="635619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/ COMMENTS/ 23CSB201 OBJECT ORIENTED PROGRAMMING/MS.R.SIVAGAMI/IT /SNSCT    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9/12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905" y="1884556"/>
            <a:ext cx="7406608" cy="26127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254</Words>
  <Application>Microsoft Office PowerPoint</Application>
  <PresentationFormat>On-screen Show (4:3)</PresentationFormat>
  <Paragraphs>42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Office Theme</vt:lpstr>
      <vt:lpstr>SNS COLLEGE OF TECHNOLOGY</vt:lpstr>
      <vt:lpstr>Introduction to Comments</vt:lpstr>
      <vt:lpstr>Definition</vt:lpstr>
      <vt:lpstr>Purpose</vt:lpstr>
      <vt:lpstr>Types of Comments in Java</vt:lpstr>
      <vt:lpstr>Single-line Comments</vt:lpstr>
      <vt:lpstr>Multi-line Comments</vt:lpstr>
      <vt:lpstr>Documentation Comments</vt:lpstr>
      <vt:lpstr>Syntax Examples</vt:lpstr>
      <vt:lpstr>Importance of Comments</vt:lpstr>
      <vt:lpstr>Comments – Questions to Solve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 IN JAVA</dc:title>
  <dc:subject/>
  <dc:creator>Sivagami</dc:creator>
  <cp:keywords/>
  <dc:description>generated using python-pptx</dc:description>
  <cp:lastModifiedBy>Sivagami</cp:lastModifiedBy>
  <cp:revision>60</cp:revision>
  <dcterms:created xsi:type="dcterms:W3CDTF">2013-01-27T09:14:16Z</dcterms:created>
  <dcterms:modified xsi:type="dcterms:W3CDTF">2026-01-23T05:25:22Z</dcterms:modified>
  <cp:category/>
</cp:coreProperties>
</file>