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62" r:id="rId4"/>
    <p:sldId id="263" r:id="rId5"/>
    <p:sldId id="264" r:id="rId6"/>
    <p:sldId id="265" r:id="rId7"/>
    <p:sldId id="267" r:id="rId8"/>
    <p:sldId id="258" r:id="rId9"/>
    <p:sldId id="259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166A6-F74A-4BAE-A5A1-98C19F49A29D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493A9-A51E-4F22-AE8C-C9F2E298C6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 SNSCE/SEM2/UNIT2/CRP/HISTORY OF CHILD IN TN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08450-7537-4B59-B57F-9B74BD1FED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571481"/>
            <a:ext cx="6557986" cy="1143008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Dr.SNS COLLEGE OF EDUCATION</a:t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CHILD RIGHTS AND PROTECTION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28868"/>
            <a:ext cx="6400800" cy="92869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HISTORY OF CHILD RIGHTS IN TAMIL NADU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7525" y="3286124"/>
            <a:ext cx="530069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Empathy </a:t>
            </a:r>
            <a:endParaRPr lang="en-US" dirty="0"/>
          </a:p>
        </p:txBody>
      </p:sp>
      <p:pic>
        <p:nvPicPr>
          <p:cNvPr id="1026" name="Picture 2" descr="C:\Users\ADMIN\Desktop\I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857496"/>
            <a:ext cx="5786477" cy="242888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285852" y="1643050"/>
            <a:ext cx="49403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Can a child speak for their rights?</a:t>
            </a:r>
            <a:endParaRPr lang="en-US" sz="2400" dirty="0"/>
          </a:p>
        </p:txBody>
      </p:sp>
      <p:pic>
        <p:nvPicPr>
          <p:cNvPr id="6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</a:t>
            </a:r>
            <a:endParaRPr lang="en-US" dirty="0"/>
          </a:p>
        </p:txBody>
      </p:sp>
      <p:pic>
        <p:nvPicPr>
          <p:cNvPr id="2050" name="Picture 2" descr="C:\Users\ADMIN\Desktop\H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143248"/>
            <a:ext cx="5286412" cy="250033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000364" y="2071679"/>
            <a:ext cx="32717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What are Child Rights in Infancy?</a:t>
            </a:r>
            <a:endParaRPr lang="en-US" sz="2400" dirty="0"/>
          </a:p>
        </p:txBody>
      </p:sp>
      <p:pic>
        <p:nvPicPr>
          <p:cNvPr id="6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Ideate</a:t>
            </a:r>
            <a:endParaRPr lang="en-US" dirty="0"/>
          </a:p>
        </p:txBody>
      </p:sp>
      <p:pic>
        <p:nvPicPr>
          <p:cNvPr id="3074" name="Picture 2" descr="C:\Users\ADMIN\Desktop\N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2" y="3429000"/>
            <a:ext cx="5214974" cy="2020099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714480" y="2428868"/>
            <a:ext cx="43567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      How </a:t>
            </a:r>
            <a:r>
              <a:rPr lang="en-US" sz="2400" dirty="0" smtClean="0"/>
              <a:t>did Tamil Nadu respond?</a:t>
            </a:r>
            <a:endParaRPr lang="en-US" sz="2400" dirty="0"/>
          </a:p>
        </p:txBody>
      </p:sp>
      <p:pic>
        <p:nvPicPr>
          <p:cNvPr id="6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Stage 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928934"/>
            <a:ext cx="5143535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285853" y="2071678"/>
            <a:ext cx="371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Government Initiatives</a:t>
            </a:r>
            <a:endParaRPr lang="en-US" sz="2800" dirty="0"/>
          </a:p>
        </p:txBody>
      </p:sp>
      <p:pic>
        <p:nvPicPr>
          <p:cNvPr id="6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17440" y="2714621"/>
            <a:ext cx="6109119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714480" y="1928802"/>
            <a:ext cx="41983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Are Child Rights Achieved?</a:t>
            </a:r>
            <a:endParaRPr lang="en-US" sz="2800" dirty="0"/>
          </a:p>
        </p:txBody>
      </p:sp>
      <p:pic>
        <p:nvPicPr>
          <p:cNvPr id="6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MIND MAP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2380142"/>
            <a:ext cx="6500858" cy="2966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3357562"/>
            <a:ext cx="4357709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357290" y="1928803"/>
            <a:ext cx="55007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Draw a picture showing a healthy child environment</a:t>
            </a:r>
            <a:endParaRPr lang="en-US" sz="2400" dirty="0"/>
          </a:p>
        </p:txBody>
      </p:sp>
      <p:pic>
        <p:nvPicPr>
          <p:cNvPr id="6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</p:spPr>
        <p:txBody>
          <a:bodyPr/>
          <a:lstStyle/>
          <a:p>
            <a:r>
              <a:rPr lang="en-US" dirty="0" smtClean="0"/>
              <a:t>Puzzle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Title:</a:t>
            </a:r>
            <a:r>
              <a:rPr lang="en-US" dirty="0" smtClean="0"/>
              <a:t> </a:t>
            </a:r>
            <a:r>
              <a:rPr lang="en-US" i="1" dirty="0" smtClean="0"/>
              <a:t>Find the Missing Word</a:t>
            </a:r>
            <a:endParaRPr lang="en-US" dirty="0" smtClean="0"/>
          </a:p>
          <a:p>
            <a:r>
              <a:rPr lang="en-US" b="1" dirty="0" smtClean="0"/>
              <a:t>Content:</a:t>
            </a:r>
            <a:endParaRPr lang="en-US" dirty="0" smtClean="0"/>
          </a:p>
          <a:p>
            <a:r>
              <a:rPr lang="en-US" dirty="0" smtClean="0"/>
              <a:t>Right to </a:t>
            </a:r>
            <a:r>
              <a:rPr lang="en-US" dirty="0" smtClean="0"/>
              <a:t>______</a:t>
            </a:r>
            <a:endParaRPr lang="en-US" dirty="0" smtClean="0"/>
          </a:p>
          <a:p>
            <a:r>
              <a:rPr lang="en-US" dirty="0" smtClean="0"/>
              <a:t>ICDS provides ______ and health services </a:t>
            </a:r>
          </a:p>
          <a:p>
            <a:r>
              <a:rPr lang="en-US" dirty="0" smtClean="0"/>
              <a:t>Infancy stage is from ___ to ___ years </a:t>
            </a:r>
          </a:p>
          <a:p>
            <a:r>
              <a:rPr lang="en-US" i="1" dirty="0" smtClean="0"/>
              <a:t>(Answers: life, nutrition, 0–2)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C:\Users\ADMIN\Downloads\SNS Institutions 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86" y="0"/>
            <a:ext cx="1214414" cy="673321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4/17/2026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08450-7537-4B59-B57F-9B74BD1FED0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 SNSCE/SEM2/UNIT2/CRP/HISTORY OF CHILD IN TN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164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Dr.SNS COLLEGE OF EDUCATION CHILD RIGHTS AND PROTECTION</vt:lpstr>
      <vt:lpstr>Empathy </vt:lpstr>
      <vt:lpstr>Define</vt:lpstr>
      <vt:lpstr>Ideate</vt:lpstr>
      <vt:lpstr>Prototype Stage </vt:lpstr>
      <vt:lpstr>Test </vt:lpstr>
      <vt:lpstr>MIND MAP</vt:lpstr>
      <vt:lpstr>Assignment</vt:lpstr>
      <vt:lpstr>Puzzle</vt:lpstr>
      <vt:lpstr>        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Dr.SNS COLLEGE OF EDUCATION CHILD RIGHTS AND PROTECTION</dc:title>
  <dc:creator>ADMIN</dc:creator>
  <cp:lastModifiedBy>ADMIN</cp:lastModifiedBy>
  <cp:revision>12</cp:revision>
  <dcterms:created xsi:type="dcterms:W3CDTF">2026-04-10T09:00:10Z</dcterms:created>
  <dcterms:modified xsi:type="dcterms:W3CDTF">2026-04-17T09:50:02Z</dcterms:modified>
</cp:coreProperties>
</file>