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FA9BA-BCB6-4676-B60B-0CA645155066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BAEC5-EAF0-411C-B50C-DB47A3963E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580EE-68AB-42E0-B5C4-A1DA39A9A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Dr.SNS COLLEGE OF EDUCATION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CHILD RIGHTS AND PROTECTION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/>
              <a:t>CONCEPT AND DEFINITION OF CHILD AND CHILD RIGHTS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3714752"/>
            <a:ext cx="3714776" cy="192882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1472" y="4214818"/>
            <a:ext cx="207170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Mrs</a:t>
            </a:r>
            <a:r>
              <a:rPr lang="en-US" sz="2800" b="1" dirty="0" smtClean="0">
                <a:solidFill>
                  <a:schemeClr val="tx1"/>
                </a:solidFill>
              </a:rPr>
              <a:t> .V </a:t>
            </a:r>
            <a:r>
              <a:rPr lang="en-US" sz="2800" b="1" dirty="0" err="1" smtClean="0">
                <a:solidFill>
                  <a:schemeClr val="tx1"/>
                </a:solidFill>
              </a:rPr>
              <a:t>Rani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Asst.Prof</a:t>
            </a:r>
            <a:r>
              <a:rPr lang="en-US" sz="2800" b="1" dirty="0" smtClean="0">
                <a:solidFill>
                  <a:schemeClr val="tx1"/>
                </a:solidFill>
              </a:rPr>
              <a:t>.,</a:t>
            </a: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Dr.SNSCE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Case Study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Ensuring Child Rights</a:t>
            </a:r>
            <a:endParaRPr lang="en-US" dirty="0"/>
          </a:p>
        </p:txBody>
      </p:sp>
      <p:pic>
        <p:nvPicPr>
          <p:cNvPr id="21506" name="Picture 2" descr="C:\Users\ADMIN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71744"/>
            <a:ext cx="6000792" cy="3000396"/>
          </a:xfrm>
          <a:prstGeom prst="rect">
            <a:avLst/>
          </a:prstGeom>
          <a:noFill/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How would you feel if you were denied education, safety, or the freedom to express your thoughts?”</a:t>
            </a:r>
          </a:p>
          <a:p>
            <a:endParaRPr lang="en-US" sz="2000" dirty="0"/>
          </a:p>
        </p:txBody>
      </p:sp>
      <p:pic>
        <p:nvPicPr>
          <p:cNvPr id="1027" name="Picture 3" descr="C:\Users\ADMIN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628900"/>
            <a:ext cx="6215106" cy="2871802"/>
          </a:xfrm>
          <a:prstGeom prst="rect">
            <a:avLst/>
          </a:prstGeom>
          <a:noFill/>
        </p:spPr>
      </p:pic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  <a:endParaRPr lang="en-US" dirty="0"/>
          </a:p>
        </p:txBody>
      </p:sp>
      <p:pic>
        <p:nvPicPr>
          <p:cNvPr id="3074" name="Picture 2" descr="C:\Users\ADMIN\Desktop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496"/>
            <a:ext cx="4857784" cy="185341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00034" y="1500174"/>
            <a:ext cx="6858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Who is a Child? What are Child Rights?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Ideate</a:t>
            </a:r>
            <a:endParaRPr lang="en-US" dirty="0"/>
          </a:p>
        </p:txBody>
      </p:sp>
      <p:pic>
        <p:nvPicPr>
          <p:cNvPr id="4098" name="Picture 2" descr="C:\Users\ADMIN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786190"/>
            <a:ext cx="7429552" cy="228601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57224" y="1714488"/>
            <a:ext cx="60722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What Rights Should Every Child Have?</a:t>
            </a:r>
            <a:endParaRPr lang="en-US" sz="2800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857356" y="2214554"/>
            <a:ext cx="450059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Right to Education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Right to Protection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Right to Participation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Right to Survival and Development </a:t>
            </a:r>
          </a:p>
        </p:txBody>
      </p:sp>
      <p:pic>
        <p:nvPicPr>
          <p:cNvPr id="7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pic>
        <p:nvPicPr>
          <p:cNvPr id="5122" name="Picture 2" descr="C:\Users\ADMIN\Desktop\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000372"/>
            <a:ext cx="5500726" cy="173434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928794" y="1785926"/>
            <a:ext cx="50006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Transforming Ideas into Action</a:t>
            </a:r>
            <a:endParaRPr lang="en-US" sz="28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Test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Are Child Rights Being Realized? </a:t>
            </a:r>
            <a:endParaRPr lang="en-US" dirty="0"/>
          </a:p>
        </p:txBody>
      </p:sp>
      <p:pic>
        <p:nvPicPr>
          <p:cNvPr id="16385" name="Picture 1" descr="C:\Users\ADMIN\Desktop\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1" y="2857496"/>
            <a:ext cx="5572164" cy="2220124"/>
          </a:xfrm>
          <a:prstGeom prst="rect">
            <a:avLst/>
          </a:prstGeom>
          <a:noFill/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 MAP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14488"/>
            <a:ext cx="82296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pic>
        <p:nvPicPr>
          <p:cNvPr id="15361" name="Picture 1" descr="C:\Users\ADMIN\Desktop\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991644"/>
            <a:ext cx="5500726" cy="243762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43108" y="2214554"/>
            <a:ext cx="34819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Reflect and Respond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Puzzle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Guess the Right!</a:t>
            </a:r>
            <a:endParaRPr lang="en-US" dirty="0"/>
          </a:p>
        </p:txBody>
      </p:sp>
      <p:pic>
        <p:nvPicPr>
          <p:cNvPr id="20482" name="Picture 2" descr="C:\Users\ADMIN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00307"/>
            <a:ext cx="5500726" cy="3357586"/>
          </a:xfrm>
          <a:prstGeom prst="rect">
            <a:avLst/>
          </a:prstGeom>
          <a:noFill/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4/10/2026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80EE-68AB-42E0-B5C4-A1DA39A9AA8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 1/CRP/CONCEPT AND DEFINITION OF CHILD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163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Dr.SNS COLLEGE OF EDUCATION CHILD RIGHTS AND PROTECTION   CONCEPT AND DEFINITION OF CHILD AND CHILD RIGHTS</vt:lpstr>
      <vt:lpstr>Empathy</vt:lpstr>
      <vt:lpstr>Define</vt:lpstr>
      <vt:lpstr>Ideate</vt:lpstr>
      <vt:lpstr>Prototype</vt:lpstr>
      <vt:lpstr>  Test  Are Child Rights Being Realized? </vt:lpstr>
      <vt:lpstr>MIND MAP</vt:lpstr>
      <vt:lpstr>Assignment</vt:lpstr>
      <vt:lpstr> Puzzle   Guess the Right!</vt:lpstr>
      <vt:lpstr> Case Study  Ensuring Child Rights</vt:lpstr>
      <vt:lpstr>         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15</cp:revision>
  <dcterms:created xsi:type="dcterms:W3CDTF">2026-04-10T05:30:01Z</dcterms:created>
  <dcterms:modified xsi:type="dcterms:W3CDTF">2026-04-13T08:53:12Z</dcterms:modified>
</cp:coreProperties>
</file>