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730B-CE64-4F42-9EFB-0E95F1D8D50D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A284-569E-493E-B13E-057E40166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A284-569E-493E-B13E-057E401666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0686-DBA3-4E27-96C7-D586A9980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15370" cy="15001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Dr.SNS COLLEGE OF EDUCATION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CHILD RIGHTS AND PROTECTION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85720" y="4214818"/>
            <a:ext cx="2571768" cy="1257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900" b="1" dirty="0" err="1" smtClean="0">
                <a:solidFill>
                  <a:schemeClr val="tx1"/>
                </a:solidFill>
              </a:rPr>
              <a:t>Mrs.V</a:t>
            </a:r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</a:rPr>
              <a:t>Rani</a:t>
            </a:r>
            <a:endParaRPr lang="en-US" sz="39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900" b="1" dirty="0" err="1" smtClean="0">
                <a:solidFill>
                  <a:schemeClr val="tx1"/>
                </a:solidFill>
              </a:rPr>
              <a:t>Asst.Prof</a:t>
            </a:r>
            <a:r>
              <a:rPr lang="en-US" sz="3900" b="1" dirty="0" smtClean="0">
                <a:solidFill>
                  <a:schemeClr val="tx1"/>
                </a:solidFill>
              </a:rPr>
              <a:t>.,</a:t>
            </a:r>
          </a:p>
          <a:p>
            <a:pPr algn="l"/>
            <a:r>
              <a:rPr lang="en-US" sz="3900" b="1" dirty="0" err="1" smtClean="0">
                <a:solidFill>
                  <a:schemeClr val="tx1"/>
                </a:solidFill>
              </a:rPr>
              <a:t>Dr.SNSCE</a:t>
            </a:r>
            <a:endParaRPr lang="en-US" sz="3900" b="1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14414" y="2071679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United Nations Convention on the Rights of the Child (UNCRC)  </a:t>
            </a:r>
            <a:endParaRPr lang="en-US" sz="2400" dirty="0"/>
          </a:p>
        </p:txBody>
      </p:sp>
      <p:pic>
        <p:nvPicPr>
          <p:cNvPr id="1026" name="Picture 2" descr="C:\Users\ADMIN\Desktop\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000372"/>
            <a:ext cx="464346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8215370" cy="5286411"/>
          </a:xfrm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en-IN" sz="2800" dirty="0" smtClean="0"/>
              <a:t>    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THINK!!!</a:t>
            </a:r>
            <a:endParaRPr lang="en-US" dirty="0"/>
          </a:p>
        </p:txBody>
      </p:sp>
      <p:pic>
        <p:nvPicPr>
          <p:cNvPr id="7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Dr.SNSCE</a:t>
            </a:r>
            <a:r>
              <a:rPr lang="en-US" dirty="0" smtClean="0"/>
              <a:t>/EDU/SEM11/ CRP/Unit1/UNCRC/MRS V RANI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4414" y="1071547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Do all infants receive proper love, care, and protection?</a:t>
            </a:r>
            <a:endParaRPr lang="en-US" sz="2400" dirty="0"/>
          </a:p>
        </p:txBody>
      </p:sp>
      <p:pic>
        <p:nvPicPr>
          <p:cNvPr id="2050" name="Picture 2" descr="C:\Users\ADMIN\Desktop\ooo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1" y="2928934"/>
            <a:ext cx="557216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Define – Identifying the Core Problem</a:t>
            </a:r>
            <a:endParaRPr lang="en-US" dirty="0"/>
          </a:p>
        </p:txBody>
      </p:sp>
      <p:pic>
        <p:nvPicPr>
          <p:cNvPr id="7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pic>
        <p:nvPicPr>
          <p:cNvPr id="3074" name="Picture 2" descr="C:\Users\ADMIN\Desktop\k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3667126" cy="230108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85786" y="1928802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United Nations Convention on the Rights of the Child (</a:t>
            </a:r>
            <a:r>
              <a:rPr lang="en-US" sz="2400" b="1" dirty="0" smtClean="0"/>
              <a:t>UNCRC</a:t>
            </a:r>
            <a:r>
              <a:rPr lang="en-US" sz="2400" dirty="0" smtClean="0"/>
              <a:t>) is an international agreement that protects children’s rights.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Ideate – Generating Solutions</a:t>
            </a:r>
            <a:endParaRPr lang="en-US" dirty="0"/>
          </a:p>
        </p:txBody>
      </p:sp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pic>
        <p:nvPicPr>
          <p:cNvPr id="4098" name="Picture 2" descr="C:\Users\ADMIN\Desktop\YwlIU9o9R2lB5uY-lH8fxc8xL_QQTxy0WHoB4Gw1gNKShzb8hjMiWOCfTsukPLGDawjYLJvulTRRPh_vvPgUATa6Wt3SRgI5I4cNKBTENzsjEpQwc024PhNxSiD5_rzg_xx6g-QV7YbBnPb3fJaAjPG9CueTjZzre5Pqa6XnmL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1287" y="3071810"/>
            <a:ext cx="6741426" cy="305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en-IN" sz="3100" b="1" dirty="0"/>
              <a:t/>
            </a:r>
            <a:br>
              <a:rPr lang="en-IN" sz="3100" b="1" dirty="0"/>
            </a:br>
            <a:r>
              <a:rPr lang="en-IN" sz="3100" b="1" dirty="0" smtClean="0"/>
              <a:t>Designing </a:t>
            </a:r>
            <a:r>
              <a:rPr lang="en-IN" sz="3100" b="1" dirty="0"/>
              <a:t>a Teaching Strategy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.</a:t>
            </a:r>
            <a:endParaRPr lang="en-US" dirty="0"/>
          </a:p>
        </p:txBody>
      </p:sp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pic>
        <p:nvPicPr>
          <p:cNvPr id="5122" name="Picture 2" descr="C:\Users\ADMIN\Desktop\u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00438"/>
            <a:ext cx="5429288" cy="207170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57290" y="1500174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Action Plan</a:t>
            </a:r>
          </a:p>
          <a:p>
            <a:r>
              <a:rPr lang="en-US" sz="2400" dirty="0" smtClean="0"/>
              <a:t>Strengthen </a:t>
            </a:r>
            <a:r>
              <a:rPr lang="en-US" sz="2400" b="1" dirty="0" err="1" smtClean="0"/>
              <a:t>Anganwadi</a:t>
            </a:r>
            <a:r>
              <a:rPr lang="en-US" sz="2400" b="1" dirty="0" smtClean="0"/>
              <a:t> services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Conduct </a:t>
            </a:r>
            <a:r>
              <a:rPr lang="en-US" sz="2400" b="1" dirty="0" smtClean="0"/>
              <a:t>health camps for infants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Train parents on child care </a:t>
            </a:r>
          </a:p>
          <a:p>
            <a:r>
              <a:rPr lang="en-US" sz="2400" dirty="0" smtClean="0"/>
              <a:t>Government + NGO collaboration 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Mind Map</a:t>
            </a:r>
            <a:endParaRPr lang="en-US" dirty="0"/>
          </a:p>
        </p:txBody>
      </p:sp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57298"/>
            <a:ext cx="8229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Puzzle</a:t>
            </a:r>
            <a:endParaRPr lang="en-US" dirty="0"/>
          </a:p>
        </p:txBody>
      </p:sp>
      <p:pic>
        <p:nvPicPr>
          <p:cNvPr id="4" name="Content Placeholder 3" descr="Picture Vocabulary: Crossword Puzzles for English Language Learners | Activit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13697" t="35672" r="4226" b="9084"/>
          <a:stretch>
            <a:fillRect/>
          </a:stretch>
        </p:blipFill>
        <p:spPr bwMode="auto">
          <a:xfrm>
            <a:off x="500034" y="2857496"/>
            <a:ext cx="8072494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6050" y="642918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Match:</a:t>
            </a:r>
          </a:p>
          <a:p>
            <a:r>
              <a:rPr lang="en-US" dirty="0" smtClean="0"/>
              <a:t>Health → Hospital  </a:t>
            </a:r>
          </a:p>
          <a:p>
            <a:r>
              <a:rPr lang="en-US" dirty="0" smtClean="0"/>
              <a:t>Protection → Safety  </a:t>
            </a:r>
          </a:p>
          <a:p>
            <a:r>
              <a:rPr lang="en-US" dirty="0" smtClean="0"/>
              <a:t>Nutrition → Food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en-US" dirty="0" smtClean="0"/>
              <a:t>Assignment</a:t>
            </a:r>
            <a:endParaRPr lang="en-US" dirty="0"/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714488"/>
            <a:ext cx="3075204" cy="1857388"/>
          </a:xfrm>
          <a:prstGeom prst="rect">
            <a:avLst/>
          </a:prstGeom>
        </p:spPr>
      </p:pic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  <p:pic>
        <p:nvPicPr>
          <p:cNvPr id="6146" name="Picture 2" descr="C:\Users\ADMIN\Desktop\TT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28663" y="1785926"/>
            <a:ext cx="385765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64128"/>
            <a:ext cx="6572296" cy="3528211"/>
          </a:xfrm>
          <a:prstGeom prst="rect">
            <a:avLst/>
          </a:prstGeom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0686-DBA3-4E27-96C7-D586A99800D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Dr.SNSCE/EDU/SEM11/ CRP/Unit1/UNCRC/MRS V RANI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168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Dr.SNS COLLEGE OF EDUCATION CHILD RIGHTS AND PROTECTION</vt:lpstr>
      <vt:lpstr>THINK!!!</vt:lpstr>
      <vt:lpstr>Define – Identifying the Core Problem</vt:lpstr>
      <vt:lpstr>Ideate – Generating Solutions</vt:lpstr>
      <vt:lpstr> Designing a Teaching Strategy </vt:lpstr>
      <vt:lpstr>Mind Map</vt:lpstr>
      <vt:lpstr>Puzzle</vt:lpstr>
      <vt:lpstr>Assignment</vt:lpstr>
      <vt:lpstr>Case study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 LANGUAGE ACROSS THE CURRICULUM</dc:title>
  <dc:creator>ADMIN</dc:creator>
  <cp:lastModifiedBy>ADMIN</cp:lastModifiedBy>
  <cp:revision>64</cp:revision>
  <dcterms:created xsi:type="dcterms:W3CDTF">2025-11-04T08:19:48Z</dcterms:created>
  <dcterms:modified xsi:type="dcterms:W3CDTF">2026-04-10T05:25:32Z</dcterms:modified>
</cp:coreProperties>
</file>