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258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E8DC7-E808-4609-947E-2DC14513EB1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45235-C15B-4886-B09B-CC58133956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AAAF30-8868-6B6D-70B6-630CFCB25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23A35A4-907B-5C4C-38E5-FC4E48CC1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48BDA0-D610-4ED7-17F9-6F31C75DD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D3CEDC-16E1-FBF7-228C-B64B5AF22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AAF184-DEA5-2CB7-FA17-1AC98D4A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3347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9F8470-4E2D-8681-B651-E6498506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2BD2F9-840E-5A25-405E-4382C633F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D177FE-C8D9-367D-4808-103A63CB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E5712A-ED25-1D4A-96AF-D52FE5E7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78C65D-EC2A-7C9F-951E-9AE47733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1324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0D513D0-2527-4C07-F9A8-3F3D6D434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21C1EB9-110F-DDE6-DE49-AB9799ABC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08D58B-8A62-7D0F-FB2B-0971F9E8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A5B28C-F6FE-981B-25D6-8A684AB6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1A47BD-5522-6BA1-4BA7-FBA5347D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0648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A788F0-4C60-1EFD-68E5-444DC277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9358E7-A441-3DBD-3F53-C1C6318F6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CAC1E6-4C9B-A5F8-8075-EA0D64CF2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F6013F-F3E3-1D15-7F55-6ACC8ED16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F8A01D-EA1E-B382-FAF3-E9F5457B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3046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773B65-3F42-1E3B-1C6E-A4B6A5A5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7350D6-16AF-4FA1-A356-4E1D4262D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AE568E-A933-2507-464E-6505DC626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083B8D-5F8C-2AF8-7C8C-0CE1BBB26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044C73-8429-1420-C680-48699415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3537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4A2B50-DEAA-62B0-4879-05A10A22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FAFA77-353C-BF85-3A65-A9B1076C0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B88AC71-0361-71BE-7603-DCA6B6A04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434AC7-2F44-891F-A279-6E488796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E143FD-0824-215E-932B-EED8E026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E140FF-2477-E8F2-5ED9-41A062D4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865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2EF3FF-BE45-F45F-EA44-28D358F5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6868A8-A208-A440-5FCF-FC1F0470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2C74BC6-B07F-F2A5-2EA1-03B2439CD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711A292-B3D9-5C03-A2AA-453B2BF88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7F239E-13B5-619E-4EB0-2136E274A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06367BE-8154-BF9E-8757-C20AE07E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C0BBCC9-0134-6CF2-3C89-9FEFF1A7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C6D7ED2-B097-AC48-05CA-BCD1DB0E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07622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F57030-5F01-7E29-7138-49FDC0CD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8FDC21A-031A-7D53-42D9-1A022A86E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912776E-C90E-E066-CBAD-669CB2F2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04B3F6-82B8-55CC-48A3-EF3DDB9C7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7808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47181FA-6227-D2B8-0607-DE99A0BC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1ED3746-65D7-1B1C-C241-BCAF7E50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1F8754A-88E2-3167-174B-9F3E9B3B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1704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EE143A-20D3-6C38-2D61-EED849E2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19EC3D-FA5E-FA2B-2B26-98830520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3FD12E9-D2C8-7DB4-C7D2-1913BC62E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77B0C2-E993-6D6D-F386-0B0AB18D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F9FFC8-FDAF-2876-D9BD-D4B8BF7E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9BFBE9-997A-FEDB-2AB2-BFABE1E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4178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09C2A8-7A6B-E5B5-F2B3-4E8E0884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D08458A-5599-C2A7-A287-A0AAE85CF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3C34AE9-17A5-4A41-576F-9DD82F344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4CD28B9-A777-8D22-1B18-49AA1321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1FAFF5-BFF7-7FEC-9785-AD32B7E3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115720-BF8B-8259-32F6-F1CE7B616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3014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9FF6B04-075A-0F45-6723-81202BECB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E80715-3A40-5E03-34B3-D8F402724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A5629A-1945-9BE7-909F-EE2321F140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555BF7-BD26-4951-56B5-EAFF558F2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/>
              <a:t>DR SNSCE/SEM2/UNIT 2/CRP/DISCRIMINATION/MRS V RANI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4C8C31-BC93-AF57-36E2-F6B0F0FF4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41329-9672-40DB-BA60-76FB6C4CA4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0469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E5B583-0A1F-B56A-22B9-CE0EEB88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Dr.SNS COLLEGE OF EDUCATION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CHILD RIGHTS AND PROTECTION 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sz="4900" dirty="0" smtClean="0"/>
              <a:t>Discrimination</a:t>
            </a:r>
            <a:r>
              <a:rPr lang="en-IN" dirty="0" smtClean="0"/>
              <a:t> 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5C755A5-028B-C929-156B-61E8961AC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67754" y="4051495"/>
            <a:ext cx="5753686" cy="2125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9318" y="4813994"/>
            <a:ext cx="19272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Mrs.V</a:t>
            </a:r>
            <a:r>
              <a:rPr lang="en-US" sz="2800" b="1" dirty="0" smtClean="0"/>
              <a:t> RANI</a:t>
            </a:r>
          </a:p>
          <a:p>
            <a:r>
              <a:rPr lang="en-US" sz="2800" b="1" dirty="0" err="1" smtClean="0"/>
              <a:t>Asst.Prof</a:t>
            </a:r>
            <a:r>
              <a:rPr lang="en-US" sz="2800" b="1" dirty="0" smtClean="0"/>
              <a:t>.,</a:t>
            </a:r>
          </a:p>
          <a:p>
            <a:r>
              <a:rPr lang="en-US" sz="2800" b="1" dirty="0" err="1" smtClean="0"/>
              <a:t>Dr.SNSCE</a:t>
            </a:r>
            <a:endParaRPr lang="en-US" sz="2800" b="1" dirty="0" smtClean="0"/>
          </a:p>
        </p:txBody>
      </p:sp>
      <p:pic>
        <p:nvPicPr>
          <p:cNvPr id="6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138" y="0"/>
            <a:ext cx="1148862" cy="673321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1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27178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2A04B4-FB73-24B2-B16D-B3437950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EMPATHIZE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FEEE79-6564-6135-1C47-E813B9920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Sad/isolated student image </a:t>
            </a:r>
          </a:p>
          <a:p>
            <a:pPr lvl="0"/>
            <a:r>
              <a:rPr lang="en-IN" dirty="0"/>
              <a:t>Thought bubble: “I feel excluded” 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665326-A4D2-98D7-4195-7D7E3D89F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70" y="3078760"/>
            <a:ext cx="6301530" cy="3523376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8222" y="0"/>
            <a:ext cx="923778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11589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F58A7F-4E99-B99E-2701-954D756A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577C9F-AA5E-7E8E-0FF5-2EB6B8AF4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Identify core problem </a:t>
            </a:r>
          </a:p>
          <a:p>
            <a:pPr lvl="0"/>
            <a:r>
              <a:rPr lang="en-IN" dirty="0"/>
              <a:t>Example: “Students face discrimination in school” 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1A9CFF-74B5-71F6-B9B0-2B266968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61" y="2994870"/>
            <a:ext cx="5133277" cy="3182093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8222" y="0"/>
            <a:ext cx="923778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1142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68A8CB-B0DD-DF3B-7B77-3945D2FE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IDEATE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265080-2FE8-C77E-D415-7B9220BD6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Brainstorm solutions </a:t>
            </a:r>
          </a:p>
          <a:p>
            <a:pPr lvl="0"/>
            <a:r>
              <a:rPr lang="en-IN" dirty="0"/>
              <a:t>Awareness programs </a:t>
            </a:r>
          </a:p>
          <a:p>
            <a:pPr lvl="0"/>
            <a:r>
              <a:rPr lang="en-IN" dirty="0"/>
              <a:t>Inclusive policies </a:t>
            </a:r>
          </a:p>
          <a:p>
            <a:endParaRPr lang="en-IN" dirty="0"/>
          </a:p>
        </p:txBody>
      </p:sp>
      <p:sp>
        <p:nvSpPr>
          <p:cNvPr id="4" name="AutoShape 2" descr="Generated image: Group brainstorming session in class">
            <a:extLst>
              <a:ext uri="{FF2B5EF4-FFF2-40B4-BE49-F238E27FC236}">
                <a16:creationId xmlns="" xmlns:a16="http://schemas.microsoft.com/office/drawing/2014/main" id="{7372332C-D370-9AF2-93B0-AA96CB0480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40FA2C-7F66-7B70-2F35-6AD121A8F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80" y="3276600"/>
            <a:ext cx="5471020" cy="2900363"/>
          </a:xfrm>
          <a:prstGeom prst="rect">
            <a:avLst/>
          </a:prstGeom>
        </p:spPr>
      </p:pic>
      <p:pic>
        <p:nvPicPr>
          <p:cNvPr id="6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8222" y="0"/>
            <a:ext cx="923778" cy="673321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6785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866D53-A3AD-C112-2D65-424AD723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PROTOTYPE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256620-48BE-0DEE-C726-3D7E20501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2069"/>
            <a:ext cx="10515600" cy="4351338"/>
          </a:xfrm>
        </p:spPr>
        <p:txBody>
          <a:bodyPr/>
          <a:lstStyle/>
          <a:p>
            <a:pPr lvl="0"/>
            <a:r>
              <a:rPr lang="en-IN" dirty="0"/>
              <a:t>Create solutions: </a:t>
            </a:r>
          </a:p>
          <a:p>
            <a:pPr lvl="1"/>
            <a:r>
              <a:rPr lang="en-IN" dirty="0"/>
              <a:t>Posters </a:t>
            </a:r>
          </a:p>
          <a:p>
            <a:pPr lvl="1"/>
            <a:r>
              <a:rPr lang="en-IN" dirty="0"/>
              <a:t>Campaigns </a:t>
            </a:r>
          </a:p>
          <a:p>
            <a:pPr lvl="1"/>
            <a:r>
              <a:rPr lang="en-IN" dirty="0"/>
              <a:t>School policies </a:t>
            </a:r>
          </a:p>
          <a:p>
            <a:endParaRPr lang="en-IN" dirty="0"/>
          </a:p>
        </p:txBody>
      </p:sp>
      <p:sp>
        <p:nvSpPr>
          <p:cNvPr id="4" name="AutoShape 2" descr="Generated image: Inclusive school environment posters">
            <a:extLst>
              <a:ext uri="{FF2B5EF4-FFF2-40B4-BE49-F238E27FC236}">
                <a16:creationId xmlns="" xmlns:a16="http://schemas.microsoft.com/office/drawing/2014/main" id="{45B276F6-E07B-A100-9723-89DB7E5963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531A05-2EB9-3D2A-FA88-B5C4E3F8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110" y="1912690"/>
            <a:ext cx="5266889" cy="4230717"/>
          </a:xfrm>
          <a:prstGeom prst="rect">
            <a:avLst/>
          </a:prstGeom>
        </p:spPr>
      </p:pic>
      <p:pic>
        <p:nvPicPr>
          <p:cNvPr id="6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8222" y="0"/>
            <a:ext cx="923778" cy="673321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520391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46256E-6352-FE6C-F1FB-0DBE6272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Map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47CD98A-A9F3-DAA6-3D50-B57347BAB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56" y="1825625"/>
            <a:ext cx="6467687" cy="4351338"/>
          </a:xfrm>
          <a:prstGeom prst="rect">
            <a:avLst/>
          </a:prstGeom>
        </p:spPr>
      </p:pic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8222" y="0"/>
            <a:ext cx="923778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98195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59B1AD-247C-CFF6-019E-991F4EB7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: Case Study Discussion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66BB44-1737-89F1-CE3A-6660F4E20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“A student is excluded due to caste/gender. What will you do?” </a:t>
            </a:r>
          </a:p>
          <a:p>
            <a:endParaRPr lang="en-IN" dirty="0"/>
          </a:p>
        </p:txBody>
      </p:sp>
      <p:sp>
        <p:nvSpPr>
          <p:cNvPr id="4" name="AutoShape 2" descr="Generated image: Inclusive classroom discussion on kindness">
            <a:extLst>
              <a:ext uri="{FF2B5EF4-FFF2-40B4-BE49-F238E27FC236}">
                <a16:creationId xmlns="" xmlns:a16="http://schemas.microsoft.com/office/drawing/2014/main" id="{27E8C1DA-4964-ED04-0CD5-4FC77A0F57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147993-2939-C9F0-9982-AD99B29E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08" y="2634143"/>
            <a:ext cx="9058362" cy="3796018"/>
          </a:xfrm>
          <a:prstGeom prst="rect">
            <a:avLst/>
          </a:prstGeom>
        </p:spPr>
      </p:pic>
      <p:pic>
        <p:nvPicPr>
          <p:cNvPr id="6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8222" y="0"/>
            <a:ext cx="923778" cy="673321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1141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9B34EE-D41D-AC4B-17BE-AEAA41AEE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3A600D-1993-7F76-761C-35F4621F3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Create a </a:t>
            </a:r>
            <a:r>
              <a:rPr lang="en-IN" b="1" dirty="0"/>
              <a:t>Problem Tree Diagram</a:t>
            </a:r>
            <a:r>
              <a:rPr lang="en-IN" dirty="0"/>
              <a:t>:</a:t>
            </a:r>
          </a:p>
          <a:p>
            <a:r>
              <a:rPr lang="en-IN" b="1" dirty="0"/>
              <a:t>Roots:</a:t>
            </a:r>
            <a:r>
              <a:rPr lang="en-IN" dirty="0"/>
              <a:t> Causes (bias, stereotypes, social inequality) </a:t>
            </a:r>
          </a:p>
          <a:p>
            <a:r>
              <a:rPr lang="en-IN" b="1" dirty="0"/>
              <a:t>Trunk:</a:t>
            </a:r>
            <a:r>
              <a:rPr lang="en-IN" dirty="0"/>
              <a:t> Problem (e.g., discrimination in school) </a:t>
            </a:r>
          </a:p>
          <a:p>
            <a:r>
              <a:rPr lang="en-IN" b="1" dirty="0"/>
              <a:t>Branches:</a:t>
            </a:r>
            <a:r>
              <a:rPr lang="en-IN" dirty="0"/>
              <a:t> Effects (low self-esteem, dropout, exclusion)</a:t>
            </a:r>
          </a:p>
          <a:p>
            <a:endParaRPr lang="en-IN" dirty="0"/>
          </a:p>
        </p:txBody>
      </p:sp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8222" y="0"/>
            <a:ext cx="923778" cy="67332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19230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</a:t>
            </a:r>
            <a:r>
              <a:rPr lang="en-US" sz="5400" dirty="0" smtClean="0"/>
              <a:t>THANK YOU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smtClean="0"/>
              <a:t>10-04-2026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1329-9672-40DB-BA60-76FB6C4CA4BC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DR SNSCE/SEM2/UNIT 2/CRP/DISCRIMINATION/MRS V RANI</a:t>
            </a:r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170</Words>
  <Application>Microsoft Office PowerPoint</Application>
  <PresentationFormat>Custom</PresentationFormat>
  <Paragraphs>58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    Dr.SNS COLLEGE OF EDUCATION  CHILD RIGHTS AND PROTECTION    Discrimination  </vt:lpstr>
      <vt:lpstr>EMPATHIZE</vt:lpstr>
      <vt:lpstr>Define</vt:lpstr>
      <vt:lpstr>IDEATE </vt:lpstr>
      <vt:lpstr>PROTOTYPE</vt:lpstr>
      <vt:lpstr>Mind Map</vt:lpstr>
      <vt:lpstr>: Case Study Discussion</vt:lpstr>
      <vt:lpstr>Assignment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Dr.SNS COLLEGE OF EDUCATION  CHILD RIGHTS AND PROTECTION    Discrimination</dc:title>
  <dc:creator>Dr.A.Mary Noya Leena</dc:creator>
  <cp:lastModifiedBy>ADMIN</cp:lastModifiedBy>
  <cp:revision>34</cp:revision>
  <dcterms:created xsi:type="dcterms:W3CDTF">2026-04-06T11:15:43Z</dcterms:created>
  <dcterms:modified xsi:type="dcterms:W3CDTF">2026-04-10T09:38:05Z</dcterms:modified>
</cp:coreProperties>
</file>