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8BCEA-30EE-4519-8DA8-0744AB50FB2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DB028-615E-4EC4-A5F8-4591B9C0075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2F74D2E2-0C6B-4729-9AE3-6BC1F86B3C64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F74D2E2-0C6B-4729-9AE3-6BC1F86B3C64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B4EFE0-2EA6-97A6-0083-7C514ABD2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98806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Dr.SNS COLLEGE OF EDUCATION</a:t>
            </a:r>
            <a:br>
              <a:rPr lang="en-US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CHILD RIGHTS AND PROTECTION 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B92AEAE-01E8-03DC-25E1-2017339EC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49306"/>
            <a:ext cx="9144000" cy="787789"/>
          </a:xfrm>
        </p:spPr>
        <p:txBody>
          <a:bodyPr>
            <a:normAutofit/>
          </a:bodyPr>
          <a:lstStyle/>
          <a:p>
            <a:r>
              <a:rPr lang="en-IN" sz="2800" dirty="0" smtClean="0"/>
              <a:t>Factors Leading to Vulnerability of Children in Tamil Nadu </a:t>
            </a:r>
            <a:endParaRPr lang="en-IN" sz="2800" dirty="0"/>
          </a:p>
        </p:txBody>
      </p:sp>
      <p:pic>
        <p:nvPicPr>
          <p:cNvPr id="1026" name="Picture 2" descr="C:\Users\ADMIN\Desktop\N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0640" y="3362177"/>
            <a:ext cx="5739618" cy="206795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448972" y="4813993"/>
            <a:ext cx="18710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Mrs.V</a:t>
            </a:r>
            <a:r>
              <a:rPr lang="en-US" b="1" dirty="0" smtClean="0"/>
              <a:t> RANI</a:t>
            </a:r>
          </a:p>
          <a:p>
            <a:r>
              <a:rPr lang="en-US" b="1" dirty="0" err="1" smtClean="0"/>
              <a:t>Asst.Prof</a:t>
            </a:r>
            <a:r>
              <a:rPr lang="en-US" b="1" dirty="0" smtClean="0"/>
              <a:t>.,</a:t>
            </a:r>
          </a:p>
          <a:p>
            <a:r>
              <a:rPr lang="en-US" b="1" dirty="0" err="1" smtClean="0"/>
              <a:t>Dr.SNSCE</a:t>
            </a:r>
            <a:endParaRPr lang="en-US" b="1" dirty="0" smtClean="0"/>
          </a:p>
        </p:txBody>
      </p:sp>
      <p:pic>
        <p:nvPicPr>
          <p:cNvPr id="7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92698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                    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                                            </a:t>
            </a:r>
            <a:r>
              <a:rPr lang="en-US" sz="4400" dirty="0" smtClean="0"/>
              <a:t>THANK YOU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10</a:t>
            </a:fld>
            <a:endParaRPr lang="en-I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C758A7-0790-6843-C98D-63C38C1D3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Factors Leading to Vulnerability of Children in Tamil Nadu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A62037A-1E5D-D30F-2EDA-EEA2AEE9B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922" y="1935163"/>
            <a:ext cx="6584156" cy="438943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2</a:t>
            </a:fld>
            <a:endParaRPr lang="en-IN"/>
          </a:p>
        </p:txBody>
      </p:sp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65686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468433-9B89-DBAC-3818-6DF6DA7EB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Empathize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4DE7BF-99B8-7BC5-148C-FE1AB136F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N" dirty="0"/>
              <a:t>Understand children's experiences </a:t>
            </a:r>
          </a:p>
          <a:p>
            <a:pPr lvl="0"/>
            <a:r>
              <a:rPr lang="en-IN" dirty="0"/>
              <a:t>Listen to their problems </a:t>
            </a:r>
          </a:p>
          <a:p>
            <a:pPr lvl="0"/>
            <a:r>
              <a:rPr lang="en-IN" dirty="0"/>
              <a:t>Identify emotional and social needs </a:t>
            </a:r>
          </a:p>
          <a:p>
            <a:endParaRPr lang="en-IN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3</a:t>
            </a:fld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758C94-CE49-7EC1-B62B-5DFA460CF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910" y="1825626"/>
            <a:ext cx="4922589" cy="4351338"/>
          </a:xfrm>
          <a:prstGeom prst="rect">
            <a:avLst/>
          </a:prstGeom>
        </p:spPr>
      </p:pic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4298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68A33E-55FA-1AAD-B4A4-840E72ED7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Define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B10B01-E801-F7FE-36FB-804979D2C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5568"/>
          </a:xfrm>
        </p:spPr>
        <p:txBody>
          <a:bodyPr/>
          <a:lstStyle/>
          <a:p>
            <a:r>
              <a:rPr lang="en-IN" dirty="0"/>
              <a:t>Example Problem Statement:</a:t>
            </a:r>
            <a:br>
              <a:rPr lang="en-IN" dirty="0"/>
            </a:br>
            <a:r>
              <a:rPr lang="en-IN" dirty="0"/>
              <a:t>“Children in rural Tamil Nadu lack access to education due to poverty and social barriers.” </a:t>
            </a:r>
          </a:p>
          <a:p>
            <a:endParaRPr lang="en-IN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4</a:t>
            </a:fld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F99168-D13B-47D1-5647-9C304260C6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1431" y="3187817"/>
            <a:ext cx="5696126" cy="3124083"/>
          </a:xfrm>
          <a:prstGeom prst="rect">
            <a:avLst/>
          </a:prstGeom>
        </p:spPr>
      </p:pic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97030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29BAAE-6933-E992-1630-971F96BB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 Map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ACDCD48-7FDF-ADD8-1AF8-61F3C2472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633" y="1825624"/>
            <a:ext cx="7264866" cy="472617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5</a:t>
            </a:fld>
            <a:endParaRPr lang="en-IN"/>
          </a:p>
        </p:txBody>
      </p:sp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34255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16C282-7DC5-B264-1680-2B48BA679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Ideation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842345-3FCA-A177-3D05-86B11215C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N" dirty="0"/>
              <a:t>Brainstorm solutions </a:t>
            </a:r>
          </a:p>
          <a:p>
            <a:pPr lvl="0"/>
            <a:r>
              <a:rPr lang="en-IN" dirty="0"/>
              <a:t>Think creatively </a:t>
            </a:r>
          </a:p>
          <a:p>
            <a:pPr lvl="0"/>
            <a:r>
              <a:rPr lang="en-IN" dirty="0"/>
              <a:t>No idea is wrong </a:t>
            </a:r>
          </a:p>
          <a:p>
            <a:endParaRPr lang="en-IN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6</a:t>
            </a:fld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B9AC67-8A71-1C77-41E1-926E30E47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830" y="2038525"/>
            <a:ext cx="6843669" cy="4001548"/>
          </a:xfrm>
          <a:prstGeom prst="rect">
            <a:avLst/>
          </a:prstGeom>
        </p:spPr>
      </p:pic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63047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5E1498-6013-6511-3DC4-4B67F8DF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  <a:endParaRPr lang="en-IN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B080144F-98CA-6A40-C259-3095A0ACD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94999"/>
          </a:xfrm>
        </p:spPr>
        <p:txBody>
          <a:bodyPr/>
          <a:lstStyle/>
          <a:p>
            <a:r>
              <a:rPr lang="en-US" dirty="0"/>
              <a:t>Give   the best solution for this case study picture </a:t>
            </a:r>
            <a:endParaRPr lang="en-IN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7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D14C6E-56B7-1C85-691D-31B0836D7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713" y="2449848"/>
            <a:ext cx="6407451" cy="3531502"/>
          </a:xfrm>
          <a:prstGeom prst="rect">
            <a:avLst/>
          </a:prstGeom>
        </p:spPr>
      </p:pic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5361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823A46-3B27-661A-46E9-FCD5FAA93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Assignment</a:t>
            </a:r>
            <a:endParaRPr lang="en-IN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D0B6EC69-165C-ECD0-53D0-37C694D3A6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3539629"/>
            <a:ext cx="899483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sz="1800" dirty="0">
                <a:latin typeface="Arial" panose="020B0604020202020204" pitchFamily="34" charset="0"/>
              </a:rPr>
              <a:t>1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.As a future teacher, how will you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identify vulnerable children in your classroom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sz="1800" dirty="0">
                <a:latin typeface="Arial" panose="020B0604020202020204" pitchFamily="34" charset="0"/>
              </a:rPr>
              <a:t>2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.What steps will you take to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create an inclusive and safe learning environment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/>
              <a:t>3.Design an </a:t>
            </a:r>
            <a:r>
              <a:rPr lang="en-US" sz="1800" b="1" dirty="0"/>
              <a:t>awareness poster or campaign</a:t>
            </a:r>
            <a:r>
              <a:rPr lang="en-US" sz="1800" dirty="0"/>
              <a:t> on child protection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8</a:t>
            </a:fld>
            <a:endParaRPr lang="en-IN"/>
          </a:p>
        </p:txBody>
      </p:sp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728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  PUZZLES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41674" y="2138289"/>
            <a:ext cx="5781821" cy="268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15-04-2026</a:t>
            </a:r>
            <a:endParaRPr lang="en-I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SNSCE/SEM2/UNIT2/CRP/FACTORS LEADING/MRS V RANI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D2E2-0C6B-4729-9AE3-6BC1F86B3C64}" type="slidenum">
              <a:rPr lang="en-IN" smtClean="0"/>
              <a:pPr/>
              <a:t>9</a:t>
            </a:fld>
            <a:endParaRPr lang="en-IN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344</TotalTime>
  <Words>177</Words>
  <Application>Microsoft Office PowerPoint</Application>
  <PresentationFormat>Custom</PresentationFormat>
  <Paragraphs>55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Flow</vt:lpstr>
      <vt:lpstr>Dr.SNS COLLEGE OF EDUCATION  CHILD RIGHTS AND PROTECTION  </vt:lpstr>
      <vt:lpstr>Factors Leading to Vulnerability of Children in Tamil Nadu </vt:lpstr>
      <vt:lpstr> Empathize</vt:lpstr>
      <vt:lpstr>Define</vt:lpstr>
      <vt:lpstr>Mind Map</vt:lpstr>
      <vt:lpstr>Ideation </vt:lpstr>
      <vt:lpstr>Case Study</vt:lpstr>
      <vt:lpstr> Assignment</vt:lpstr>
      <vt:lpstr>                               PUZZLES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Dr.SNS COLLEGE OF EDUCATION  CHILD RIGHTS AND PROTECTION</dc:title>
  <dc:creator>Dr.A.Mary Noya Leena</dc:creator>
  <cp:lastModifiedBy>ADMIN</cp:lastModifiedBy>
  <cp:revision>22</cp:revision>
  <dcterms:created xsi:type="dcterms:W3CDTF">2026-04-13T05:34:08Z</dcterms:created>
  <dcterms:modified xsi:type="dcterms:W3CDTF">2026-04-15T09:08:17Z</dcterms:modified>
</cp:coreProperties>
</file>