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4" r:id="rId9"/>
    <p:sldId id="262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60730B-CE64-4F42-9EFB-0E95F1D8D50D}" type="datetimeFigureOut">
              <a:rPr lang="en-US" smtClean="0"/>
              <a:pPr/>
              <a:t>4/10/2026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98A284-569E-493E-B13E-057E40166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98A284-569E-493E-B13E-057E401666B5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Dr.SNSCE/EDU/SEM11/ CHILD RIGHTS AND PROTECTION/UNIT1/NGO'S/MRS V RANI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00686-DBA3-4E27-96C7-D586A99800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Dr.SNSCE/EDU/SEM11/ CHILD RIGHTS AND PROTECTION/UNIT1/NGO'S/MRS V RANI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00686-DBA3-4E27-96C7-D586A99800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Dr.SNSCE/EDU/SEM11/ CHILD RIGHTS AND PROTECTION/UNIT1/NGO'S/MRS V RANI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00686-DBA3-4E27-96C7-D586A99800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Dr.SNSCE/EDU/SEM11/ CHILD RIGHTS AND PROTECTION/UNIT1/NGO'S/MRS V RANI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00686-DBA3-4E27-96C7-D586A99800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Dr.SNSCE/EDU/SEM11/ CHILD RIGHTS AND PROTECTION/UNIT1/NGO'S/MRS V RANI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00686-DBA3-4E27-96C7-D586A99800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4/1/2026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Dr.SNSCE/EDU/SEM11/ CHILD RIGHTS AND PROTECTION/UNIT1/NGO'S/MRS V RANI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00686-DBA3-4E27-96C7-D586A99800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4/1/2026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Dr.SNSCE/EDU/SEM11/ CHILD RIGHTS AND PROTECTION/UNIT1/NGO'S/MRS V RANI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00686-DBA3-4E27-96C7-D586A99800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4/1/2026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Dr.SNSCE/EDU/SEM11/ CHILD RIGHTS AND PROTECTION/UNIT1/NGO'S/MRS V RANI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00686-DBA3-4E27-96C7-D586A99800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4/1/2026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Dr.SNSCE/EDU/SEM11/ CHILD RIGHTS AND PROTECTION/UNIT1/NGO'S/MRS V RANI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00686-DBA3-4E27-96C7-D586A99800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4/1/2026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Dr.SNSCE/EDU/SEM11/ CHILD RIGHTS AND PROTECTION/UNIT1/NGO'S/MRS V RANI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00686-DBA3-4E27-96C7-D586A99800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4/1/2026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Dr.SNSCE/EDU/SEM11/ CHILD RIGHTS AND PROTECTION/UNIT1/NGO'S/MRS V RANI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00686-DBA3-4E27-96C7-D586A99800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4/1/2026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Dr.SNSCE/EDU/SEM11/ CHILD RIGHTS AND PROTECTION/UNIT1/NGO'S/MRS V RANI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00686-DBA3-4E27-96C7-D586A99800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00034" y="285728"/>
            <a:ext cx="8215370" cy="1500198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Dr.SNS COLLEGE OF EDUCATION</a:t>
            </a:r>
            <a:br>
              <a:rPr lang="en-US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CHILD RIGHTS AND PROTECTION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285720" y="4214818"/>
            <a:ext cx="2571768" cy="1257312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US" sz="3900" b="1" dirty="0" err="1" smtClean="0">
                <a:solidFill>
                  <a:schemeClr val="tx1"/>
                </a:solidFill>
              </a:rPr>
              <a:t>Mrs</a:t>
            </a:r>
            <a:r>
              <a:rPr lang="en-US" sz="3900" b="1" dirty="0" smtClean="0">
                <a:solidFill>
                  <a:schemeClr val="tx1"/>
                </a:solidFill>
              </a:rPr>
              <a:t> .V </a:t>
            </a:r>
            <a:r>
              <a:rPr lang="en-US" sz="3900" b="1" dirty="0" err="1" smtClean="0">
                <a:solidFill>
                  <a:schemeClr val="tx1"/>
                </a:solidFill>
              </a:rPr>
              <a:t>Rani</a:t>
            </a:r>
            <a:endParaRPr lang="en-US" sz="3900" b="1" dirty="0" smtClean="0">
              <a:solidFill>
                <a:schemeClr val="tx1"/>
              </a:solidFill>
            </a:endParaRPr>
          </a:p>
          <a:p>
            <a:pPr algn="l"/>
            <a:r>
              <a:rPr lang="en-US" sz="3900" b="1" dirty="0" err="1" smtClean="0">
                <a:solidFill>
                  <a:schemeClr val="tx1"/>
                </a:solidFill>
              </a:rPr>
              <a:t>Asst.Prof</a:t>
            </a:r>
            <a:r>
              <a:rPr lang="en-US" sz="3900" b="1" dirty="0" smtClean="0">
                <a:solidFill>
                  <a:schemeClr val="tx1"/>
                </a:solidFill>
              </a:rPr>
              <a:t>.,</a:t>
            </a:r>
          </a:p>
          <a:p>
            <a:pPr algn="l"/>
            <a:r>
              <a:rPr lang="en-US" sz="3900" b="1" dirty="0" err="1" smtClean="0">
                <a:solidFill>
                  <a:schemeClr val="tx1"/>
                </a:solidFill>
              </a:rPr>
              <a:t>Dr.SNSCE</a:t>
            </a:r>
            <a:endParaRPr lang="en-US" sz="3900" b="1" dirty="0" smtClean="0">
              <a:solidFill>
                <a:schemeClr val="tx1"/>
              </a:solidFill>
            </a:endParaRPr>
          </a:p>
          <a:p>
            <a:pPr algn="l"/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7" name="Picture 2" descr="C:\Users\ADMIN\Downloads\SNS Institutions Logo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9586" y="0"/>
            <a:ext cx="1214414" cy="673321"/>
          </a:xfrm>
          <a:prstGeom prst="rect">
            <a:avLst/>
          </a:prstGeom>
          <a:noFill/>
        </p:spPr>
      </p:pic>
      <p:pic>
        <p:nvPicPr>
          <p:cNvPr id="1026" name="Picture 2" descr="C:\Users\ADMIN\Desktop\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63" y="2857496"/>
            <a:ext cx="4500585" cy="2571767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1071538" y="1928803"/>
            <a:ext cx="578646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Non-Governmental Organizations (NGO) working for child rights in Tamil Nadu and India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9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34" y="928670"/>
            <a:ext cx="8215370" cy="5286411"/>
          </a:xfrm>
        </p:spPr>
      </p:pic>
      <p:pic>
        <p:nvPicPr>
          <p:cNvPr id="5" name="Picture 2" descr="C:\Users\ADMIN\Downloads\SNS Institutions Logo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9586" y="0"/>
            <a:ext cx="1214414" cy="673321"/>
          </a:xfrm>
          <a:prstGeom prst="rect">
            <a:avLst/>
          </a:prstGeom>
          <a:noFill/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4/1/2026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00686-DBA3-4E27-96C7-D586A99800D9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Dr.SNSCE/EDU/SEM11/ CHILD RIGHTS AND PROTECTION/UNIT1/NGO'S/MRS V RANI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071546"/>
            <a:ext cx="8229600" cy="5000660"/>
          </a:xfrm>
        </p:spPr>
        <p:txBody>
          <a:bodyPr/>
          <a:lstStyle/>
          <a:p>
            <a:pPr>
              <a:buNone/>
            </a:pPr>
            <a:r>
              <a:rPr lang="en-IN" sz="2800" dirty="0" smtClean="0"/>
              <a:t>     </a:t>
            </a:r>
            <a:endParaRPr lang="en-US" sz="2800" dirty="0"/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THINK!!!</a:t>
            </a:r>
            <a:endParaRPr lang="en-US" dirty="0"/>
          </a:p>
        </p:txBody>
      </p:sp>
      <p:pic>
        <p:nvPicPr>
          <p:cNvPr id="7" name="Picture 2" descr="C:\Users\ADMIN\Downloads\SNS Institutions Logo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9586" y="0"/>
            <a:ext cx="1214414" cy="673321"/>
          </a:xfrm>
          <a:prstGeom prst="rect">
            <a:avLst/>
          </a:prstGeom>
          <a:noFill/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4/1/2026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00686-DBA3-4E27-96C7-D586A99800D9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Dr.SNSCE/EDU/SEM11/ CHILD RIGHTS AND PROTECTION/UNIT1/NGO'S/MRS V RANI</a:t>
            </a:r>
            <a:endParaRPr lang="en-US"/>
          </a:p>
        </p:txBody>
      </p:sp>
      <p:pic>
        <p:nvPicPr>
          <p:cNvPr id="11266" name="Picture 2" descr="https://images.openai.com/static-rsc-4/QTrnnXgDsoHeIh1A3F_J87z7aPVPSiamjrzUHbN0TMbPAFBMdK9XgSYLkQB3JorA4r_cmP2C-N8lWOsnffd3SHwkvAYS_YcHcPbXjBGQ9ykBvKdZvio2FZQA2Xxkphw2GTZnanrkYRjb2HJfUhX9AhXKhrKkk1nXJtkl70NypE_k8mzKPd8PBdSNnXneoTKH?purpose=fullsiz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86182" y="2571744"/>
            <a:ext cx="4429155" cy="3000396"/>
          </a:xfrm>
          <a:prstGeom prst="rect">
            <a:avLst/>
          </a:prstGeom>
          <a:noFill/>
        </p:spPr>
      </p:pic>
      <p:sp>
        <p:nvSpPr>
          <p:cNvPr id="12" name="Rectangle 11"/>
          <p:cNvSpPr/>
          <p:nvPr/>
        </p:nvSpPr>
        <p:spPr>
          <a:xfrm>
            <a:off x="571472" y="1785927"/>
            <a:ext cx="7143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Do all infants receive proper care and protection?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en-IN" b="1" dirty="0"/>
              <a:t>Define – Identifying the Core Problem</a:t>
            </a:r>
            <a:endParaRPr lang="en-US" dirty="0"/>
          </a:p>
        </p:txBody>
      </p:sp>
      <p:pic>
        <p:nvPicPr>
          <p:cNvPr id="7" name="Picture 2" descr="C:\Users\ADMIN\Downloads\SNS Institutions Logo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9586" y="0"/>
            <a:ext cx="1214414" cy="673321"/>
          </a:xfrm>
          <a:prstGeom prst="rect">
            <a:avLst/>
          </a:prstGeom>
          <a:noFill/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4/1/2026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00686-DBA3-4E27-96C7-D586A99800D9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Dr.SNSCE/EDU/SEM11/ CHILD RIGHTS AND PROTECTION/UNIT1/NGO'S/MRS V RANI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NGOs (Non-Governmental Organizations) are </a:t>
            </a:r>
            <a:r>
              <a:rPr lang="en-US" sz="2400" b="1" dirty="0" smtClean="0"/>
              <a:t>voluntary groups working for social welfare without government control</a:t>
            </a:r>
            <a:endParaRPr lang="en-US" sz="2400" dirty="0"/>
          </a:p>
        </p:txBody>
      </p:sp>
      <p:pic>
        <p:nvPicPr>
          <p:cNvPr id="10241" name="Picture 1" descr="C:\Users\ADMIN\Desktop\3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08" y="3357562"/>
            <a:ext cx="4929222" cy="22860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428604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n-IN" b="1" dirty="0"/>
              <a:t>Ideate – Generating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/>
          <a:lstStyle/>
          <a:p>
            <a:pPr lvl="0"/>
            <a:r>
              <a:rPr lang="en-IN" dirty="0" smtClean="0"/>
              <a:t>.</a:t>
            </a:r>
            <a:endParaRPr lang="en-US" dirty="0"/>
          </a:p>
          <a:p>
            <a:endParaRPr lang="en-US" dirty="0"/>
          </a:p>
        </p:txBody>
      </p:sp>
      <p:pic>
        <p:nvPicPr>
          <p:cNvPr id="5" name="Picture 2" descr="C:\Users\ADMIN\Downloads\SNS Institutions Logo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9586" y="0"/>
            <a:ext cx="1214414" cy="673321"/>
          </a:xfrm>
          <a:prstGeom prst="rect">
            <a:avLst/>
          </a:prstGeom>
          <a:noFill/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4/1/2026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00686-DBA3-4E27-96C7-D586A99800D9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Dr.SNSCE/EDU/SEM11/ CHILD RIGHTS AND PROTECTION/UNIT1/NGO'S/MRS V RANI</a:t>
            </a:r>
            <a:endParaRPr lang="en-US"/>
          </a:p>
        </p:txBody>
      </p:sp>
      <p:pic>
        <p:nvPicPr>
          <p:cNvPr id="9217" name="Picture 1" descr="C:\Users\ADMIN\Desktop\4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4612" y="3000372"/>
            <a:ext cx="5524512" cy="2714644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/>
        </p:nvSpPr>
        <p:spPr>
          <a:xfrm>
            <a:off x="500034" y="1500174"/>
            <a:ext cx="464347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Solutions by NGOs</a:t>
            </a:r>
          </a:p>
          <a:p>
            <a:r>
              <a:rPr lang="en-US" dirty="0" smtClean="0"/>
              <a:t>Provide </a:t>
            </a:r>
            <a:r>
              <a:rPr lang="en-US" b="1" dirty="0" smtClean="0"/>
              <a:t>nutrition programs</a:t>
            </a:r>
            <a:r>
              <a:rPr lang="en-US" dirty="0" smtClean="0"/>
              <a:t> </a:t>
            </a:r>
          </a:p>
          <a:p>
            <a:r>
              <a:rPr lang="en-US" dirty="0" smtClean="0"/>
              <a:t>Ensure </a:t>
            </a:r>
            <a:r>
              <a:rPr lang="en-US" b="1" dirty="0" smtClean="0"/>
              <a:t>vaccination &amp; health care</a:t>
            </a:r>
            <a:r>
              <a:rPr lang="en-US" dirty="0" smtClean="0"/>
              <a:t> </a:t>
            </a:r>
          </a:p>
          <a:p>
            <a:r>
              <a:rPr lang="en-US" dirty="0" smtClean="0"/>
              <a:t>Rescue abandoned infants </a:t>
            </a:r>
          </a:p>
          <a:p>
            <a:r>
              <a:rPr lang="en-US" dirty="0" smtClean="0"/>
              <a:t>Spread awareness to parents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pPr algn="l"/>
            <a:r>
              <a:rPr lang="en-IN" sz="3100" b="1" dirty="0"/>
              <a:t/>
            </a:r>
            <a:br>
              <a:rPr lang="en-IN" sz="3100" b="1" dirty="0"/>
            </a:br>
            <a:r>
              <a:rPr lang="en-IN" sz="3100" b="1" dirty="0" smtClean="0"/>
              <a:t>Designing </a:t>
            </a:r>
            <a:r>
              <a:rPr lang="en-IN" sz="3100" b="1" dirty="0"/>
              <a:t>a Teaching Strategy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5" name="Picture 2" descr="C:\Users\ADMIN\Downloads\SNS Institutions Logo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9586" y="0"/>
            <a:ext cx="1214414" cy="673321"/>
          </a:xfrm>
          <a:prstGeom prst="rect">
            <a:avLst/>
          </a:prstGeom>
          <a:noFill/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4/1/2026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00686-DBA3-4E27-96C7-D586A99800D9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Dr.SNSCE/EDU/SEM11/ CHILD RIGHTS AND PROTECTION/UNIT1/NGO'S/MRS V RANI</a:t>
            </a:r>
            <a:endParaRPr lang="en-US"/>
          </a:p>
        </p:txBody>
      </p:sp>
      <p:pic>
        <p:nvPicPr>
          <p:cNvPr id="8193" name="Picture 1" descr="C:\Users\ADMIN\Desktop\55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215153" y="3357562"/>
            <a:ext cx="6656543" cy="2643188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/>
        </p:nvSpPr>
        <p:spPr>
          <a:xfrm>
            <a:off x="428596" y="1000108"/>
            <a:ext cx="728667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Implementation</a:t>
            </a:r>
          </a:p>
          <a:p>
            <a:r>
              <a:rPr lang="en-US" sz="2400" dirty="0" smtClean="0"/>
              <a:t>Organize </a:t>
            </a:r>
            <a:r>
              <a:rPr lang="en-US" sz="2400" b="1" dirty="0" smtClean="0"/>
              <a:t>health camps for infants</a:t>
            </a:r>
            <a:r>
              <a:rPr lang="en-US" sz="2400" dirty="0" smtClean="0"/>
              <a:t> </a:t>
            </a:r>
          </a:p>
          <a:p>
            <a:r>
              <a:rPr lang="en-US" sz="2400" dirty="0" smtClean="0"/>
              <a:t>Support </a:t>
            </a:r>
            <a:r>
              <a:rPr lang="en-US" sz="2400" b="1" dirty="0" err="1" smtClean="0"/>
              <a:t>Anganwadi</a:t>
            </a:r>
            <a:r>
              <a:rPr lang="en-US" sz="2400" b="1" dirty="0" smtClean="0"/>
              <a:t> centers</a:t>
            </a:r>
            <a:r>
              <a:rPr lang="en-US" sz="2400" dirty="0" smtClean="0"/>
              <a:t> </a:t>
            </a:r>
          </a:p>
          <a:p>
            <a:r>
              <a:rPr lang="en-US" sz="2400" dirty="0" smtClean="0"/>
              <a:t>Create awareness programs for mothers </a:t>
            </a:r>
          </a:p>
          <a:p>
            <a:r>
              <a:rPr lang="en-US" sz="2400" dirty="0" smtClean="0"/>
              <a:t>Collaborate with schools &amp; communities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Mind Map</a:t>
            </a:r>
            <a:endParaRPr lang="en-US" dirty="0"/>
          </a:p>
        </p:txBody>
      </p:sp>
      <p:pic>
        <p:nvPicPr>
          <p:cNvPr id="5" name="Picture 2" descr="C:\Users\ADMIN\Downloads\SNS Institutions Logo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9586" y="0"/>
            <a:ext cx="1214414" cy="673321"/>
          </a:xfrm>
          <a:prstGeom prst="rect">
            <a:avLst/>
          </a:prstGeom>
          <a:noFill/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4/1/2026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00686-DBA3-4E27-96C7-D586A99800D9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Dr.SNSCE/EDU/SEM11/ CHILD RIGHTS AND PROTECTION/UNIT1/NGO'S/MRS V RANI</a:t>
            </a:r>
            <a:endParaRPr lang="en-US"/>
          </a:p>
        </p:txBody>
      </p:sp>
      <p:pic>
        <p:nvPicPr>
          <p:cNvPr id="7169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428736"/>
            <a:ext cx="8229600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Puzzle</a:t>
            </a:r>
            <a:endParaRPr lang="en-US" dirty="0"/>
          </a:p>
        </p:txBody>
      </p:sp>
      <p:pic>
        <p:nvPicPr>
          <p:cNvPr id="5" name="Picture 2" descr="C:\Users\ADMIN\Downloads\SNS Institutions Logo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9586" y="0"/>
            <a:ext cx="1214414" cy="673321"/>
          </a:xfrm>
          <a:prstGeom prst="rect">
            <a:avLst/>
          </a:prstGeom>
          <a:noFill/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4/1/2026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00686-DBA3-4E27-96C7-D586A99800D9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Dr.SNSCE/EDU/SEM11/ CHILD RIGHTS AND PROTECTION/UNIT1/NGO'S/MRS V RANI</a:t>
            </a:r>
            <a:endParaRPr lang="en-US"/>
          </a:p>
        </p:txBody>
      </p:sp>
      <p:pic>
        <p:nvPicPr>
          <p:cNvPr id="6145" name="Picture 1" descr="C:\Users\ADMIN\Desktop\OO.pn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714480" y="2714620"/>
            <a:ext cx="4857784" cy="2857520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/>
        </p:nvSpPr>
        <p:spPr>
          <a:xfrm>
            <a:off x="1428728" y="1214423"/>
            <a:ext cx="54292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Match NGO with its function</a:t>
            </a:r>
            <a:br>
              <a:rPr lang="en-US" sz="2000" dirty="0" smtClean="0"/>
            </a:br>
            <a:r>
              <a:rPr lang="en-US" sz="2000" dirty="0" smtClean="0"/>
              <a:t>(Example: </a:t>
            </a:r>
            <a:r>
              <a:rPr lang="en-US" sz="2000" dirty="0" err="1" smtClean="0"/>
              <a:t>Childline</a:t>
            </a:r>
            <a:r>
              <a:rPr lang="en-US" sz="2000" dirty="0" smtClean="0"/>
              <a:t> → Emergency help 📞)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pPr algn="l"/>
            <a:r>
              <a:rPr lang="en-US" dirty="0" smtClean="0"/>
              <a:t>Assignment</a:t>
            </a:r>
            <a:endParaRPr lang="en-US" dirty="0"/>
          </a:p>
        </p:txBody>
      </p:sp>
      <p:pic>
        <p:nvPicPr>
          <p:cNvPr id="6" name="Picture 2" descr="C:\Users\ADMIN\Downloads\SNS Institutions Logo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9586" y="0"/>
            <a:ext cx="1214414" cy="673321"/>
          </a:xfrm>
          <a:prstGeom prst="rect">
            <a:avLst/>
          </a:prstGeom>
          <a:noFill/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4/1/2026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00686-DBA3-4E27-96C7-D586A99800D9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Dr.SNSCE/EDU/SEM11/ CHILD RIGHTS AND PROTECTION/UNIT1/NGO'S/MRS V RANI</a:t>
            </a:r>
            <a:endParaRPr lang="en-US"/>
          </a:p>
        </p:txBody>
      </p:sp>
      <p:pic>
        <p:nvPicPr>
          <p:cNvPr id="5121" name="Picture 1" descr="C:\Users\ADMIN\Desktop\66666.jpg"/>
          <p:cNvPicPr>
            <a:picLocks noGrp="1" noChangeAspect="1" noChangeArrowheads="1"/>
          </p:cNvPicPr>
          <p:nvPr>
            <p:ph idx="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2500298" y="3086894"/>
            <a:ext cx="4286279" cy="2128056"/>
          </a:xfrm>
          <a:prstGeom prst="rect">
            <a:avLst/>
          </a:prstGeom>
          <a:noFill/>
        </p:spPr>
      </p:pic>
      <p:sp>
        <p:nvSpPr>
          <p:cNvPr id="11" name="Rectangle 10"/>
          <p:cNvSpPr/>
          <p:nvPr/>
        </p:nvSpPr>
        <p:spPr>
          <a:xfrm>
            <a:off x="142844" y="1785927"/>
            <a:ext cx="671515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         Write about any one NGO working for     child rights</a:t>
            </a:r>
            <a:endParaRPr 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Case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/>
          <a:lstStyle/>
          <a:p>
            <a:r>
              <a:rPr lang="en-US" b="1" dirty="0" smtClean="0"/>
              <a:t>Situation</a:t>
            </a:r>
          </a:p>
          <a:p>
            <a:r>
              <a:rPr lang="en-US" dirty="0" smtClean="0"/>
              <a:t>A newborn baby is found abandoned.</a:t>
            </a:r>
          </a:p>
          <a:p>
            <a:r>
              <a:rPr lang="en-US" b="1" dirty="0" smtClean="0"/>
              <a:t>Questions</a:t>
            </a:r>
          </a:p>
          <a:p>
            <a:r>
              <a:rPr lang="en-US" dirty="0" smtClean="0"/>
              <a:t>Which NGO can help? </a:t>
            </a:r>
          </a:p>
          <a:p>
            <a:r>
              <a:rPr lang="en-US" dirty="0" smtClean="0"/>
              <a:t>What actions should be taken? </a:t>
            </a:r>
          </a:p>
          <a:p>
            <a:r>
              <a:rPr lang="en-US" b="1" dirty="0" smtClean="0"/>
              <a:t>Answer Idea</a:t>
            </a:r>
          </a:p>
          <a:p>
            <a:r>
              <a:rPr lang="en-US" dirty="0" smtClean="0"/>
              <a:t>Inform </a:t>
            </a:r>
            <a:r>
              <a:rPr lang="en-US" b="1" dirty="0" err="1" smtClean="0"/>
              <a:t>Childline</a:t>
            </a:r>
            <a:r>
              <a:rPr lang="en-US" b="1" dirty="0" smtClean="0"/>
              <a:t> 1098</a:t>
            </a:r>
            <a:r>
              <a:rPr lang="en-US" dirty="0" smtClean="0"/>
              <a:t> </a:t>
            </a:r>
          </a:p>
          <a:p>
            <a:r>
              <a:rPr lang="en-US" dirty="0" smtClean="0"/>
              <a:t>Provide </a:t>
            </a:r>
            <a:r>
              <a:rPr lang="en-US" b="1" dirty="0" smtClean="0"/>
              <a:t>immediate care &amp; protection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5" name="Picture 2" descr="C:\Users\ADMIN\Downloads\SNS Institutions Logo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9586" y="0"/>
            <a:ext cx="1214414" cy="673321"/>
          </a:xfrm>
          <a:prstGeom prst="rect">
            <a:avLst/>
          </a:prstGeom>
          <a:noFill/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4/1/2026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00686-DBA3-4E27-96C7-D586A99800D9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Dr.SNSCE/EDU/SEM11/ CHILD RIGHTS AND PROTECTION/UNIT1/NGO'S/MRS V RANI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562</TotalTime>
  <Words>242</Words>
  <Application>Microsoft Office PowerPoint</Application>
  <PresentationFormat>On-screen Show (4:3)</PresentationFormat>
  <Paragraphs>65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Dr.SNS COLLEGE OF EDUCATION CHILD RIGHTS AND PROTECTION</vt:lpstr>
      <vt:lpstr>THINK!!!</vt:lpstr>
      <vt:lpstr>Define – Identifying the Core Problem</vt:lpstr>
      <vt:lpstr>Ideate – Generating Solutions</vt:lpstr>
      <vt:lpstr> Designing a Teaching Strategy </vt:lpstr>
      <vt:lpstr>Mind Map</vt:lpstr>
      <vt:lpstr>Puzzle</vt:lpstr>
      <vt:lpstr>Assignment</vt:lpstr>
      <vt:lpstr>Case study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Dr.SNS COLLEGE OF EDUCATION LANGUAGE ACROSS THE CURRICULUM</dc:title>
  <dc:creator>ADMIN</dc:creator>
  <cp:lastModifiedBy>ADMIN</cp:lastModifiedBy>
  <cp:revision>68</cp:revision>
  <dcterms:created xsi:type="dcterms:W3CDTF">2025-11-04T08:19:48Z</dcterms:created>
  <dcterms:modified xsi:type="dcterms:W3CDTF">2026-04-10T05:24:17Z</dcterms:modified>
</cp:coreProperties>
</file>