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3"/>
  </p:notesMasterIdLst>
  <p:sldIdLst>
    <p:sldId id="256" r:id="rId2"/>
    <p:sldId id="257" r:id="rId3"/>
    <p:sldId id="259" r:id="rId4"/>
    <p:sldId id="261" r:id="rId5"/>
    <p:sldId id="263" r:id="rId6"/>
    <p:sldId id="265" r:id="rId7"/>
    <p:sldId id="266" r:id="rId8"/>
    <p:sldId id="287" r:id="rId9"/>
    <p:sldId id="267" r:id="rId10"/>
    <p:sldId id="268" r:id="rId11"/>
    <p:sldId id="286"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snapToObjects="1">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6C858A-BDC6-4F8C-9A6C-966B7B726AF7}" type="datetimeFigureOut">
              <a:rPr lang="en-US" smtClean="0"/>
              <a:t>4/10/2026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CDFF76-C910-4700-8769-759AC97D5C21}"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smtClean="0"/>
              <a:t>4/10/2026</a:t>
            </a:r>
            <a:endParaRPr lang="en-US"/>
          </a:p>
        </p:txBody>
      </p:sp>
      <p:sp>
        <p:nvSpPr>
          <p:cNvPr id="5" name="Footer Placeholder 4"/>
          <p:cNvSpPr>
            <a:spLocks noGrp="1"/>
          </p:cNvSpPr>
          <p:nvPr>
            <p:ph type="ftr" sz="quarter" idx="11"/>
          </p:nvPr>
        </p:nvSpPr>
        <p:spPr/>
        <p:txBody>
          <a:bodyPr/>
          <a:lstStyle/>
          <a:p>
            <a:r>
              <a:rPr lang="en-US" smtClean="0"/>
              <a:t>DR SNSCE/SEM 2/UNIT 2/CRP/VIOLENCE AGAINST CHILDREN</a:t>
            </a:r>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pPr/>
              <a:t>‹#›</a:t>
            </a:fld>
            <a:endParaRPr lang="en-US"/>
          </a:p>
        </p:txBody>
      </p:sp>
    </p:spTree>
    <p:extLst>
      <p:ext uri="{BB962C8B-B14F-4D97-AF65-F5344CB8AC3E}">
        <p14:creationId xmlns:p14="http://schemas.microsoft.com/office/powerpoint/2010/main" xmlns=""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smtClean="0"/>
              <a:t>4/10/2026</a:t>
            </a:r>
            <a:endParaRPr lang="en-US"/>
          </a:p>
        </p:txBody>
      </p:sp>
      <p:sp>
        <p:nvSpPr>
          <p:cNvPr id="5" name="Footer Placeholder 4"/>
          <p:cNvSpPr>
            <a:spLocks noGrp="1"/>
          </p:cNvSpPr>
          <p:nvPr>
            <p:ph type="ftr" sz="quarter" idx="11"/>
          </p:nvPr>
        </p:nvSpPr>
        <p:spPr/>
        <p:txBody>
          <a:bodyPr/>
          <a:lstStyle/>
          <a:p>
            <a:r>
              <a:rPr lang="en-US" smtClean="0"/>
              <a:t>DR SNSCE/SEM 2/UNIT 2/CRP/VIOLENCE AGAINST CHILDREN</a:t>
            </a:r>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pPr/>
              <a:t>‹#›</a:t>
            </a:fld>
            <a:endParaRPr lang="en-US"/>
          </a:p>
        </p:txBody>
      </p:sp>
    </p:spTree>
    <p:extLst>
      <p:ext uri="{BB962C8B-B14F-4D97-AF65-F5344CB8AC3E}">
        <p14:creationId xmlns:p14="http://schemas.microsoft.com/office/powerpoint/2010/main" xmlns=""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smtClean="0"/>
              <a:t>4/10/2026</a:t>
            </a:r>
            <a:endParaRPr lang="en-US"/>
          </a:p>
        </p:txBody>
      </p:sp>
      <p:sp>
        <p:nvSpPr>
          <p:cNvPr id="5" name="Footer Placeholder 4"/>
          <p:cNvSpPr>
            <a:spLocks noGrp="1"/>
          </p:cNvSpPr>
          <p:nvPr>
            <p:ph type="ftr" sz="quarter" idx="11"/>
          </p:nvPr>
        </p:nvSpPr>
        <p:spPr/>
        <p:txBody>
          <a:bodyPr/>
          <a:lstStyle/>
          <a:p>
            <a:r>
              <a:rPr lang="en-US" smtClean="0"/>
              <a:t>DR SNSCE/SEM 2/UNIT 2/CRP/VIOLENCE AGAINST CHILDREN</a:t>
            </a:r>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pPr/>
              <a:t>‹#›</a:t>
            </a:fld>
            <a:endParaRPr lang="en-US"/>
          </a:p>
        </p:txBody>
      </p:sp>
    </p:spTree>
    <p:extLst>
      <p:ext uri="{BB962C8B-B14F-4D97-AF65-F5344CB8AC3E}">
        <p14:creationId xmlns:p14="http://schemas.microsoft.com/office/powerpoint/2010/main" xmlns=""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smtClean="0"/>
              <a:t>4/10/2026</a:t>
            </a:r>
            <a:endParaRPr lang="en-US"/>
          </a:p>
        </p:txBody>
      </p:sp>
      <p:sp>
        <p:nvSpPr>
          <p:cNvPr id="5" name="Footer Placeholder 4"/>
          <p:cNvSpPr>
            <a:spLocks noGrp="1"/>
          </p:cNvSpPr>
          <p:nvPr>
            <p:ph type="ftr" sz="quarter" idx="11"/>
          </p:nvPr>
        </p:nvSpPr>
        <p:spPr/>
        <p:txBody>
          <a:bodyPr/>
          <a:lstStyle/>
          <a:p>
            <a:r>
              <a:rPr lang="en-US" smtClean="0"/>
              <a:t>DR SNSCE/SEM 2/UNIT 2/CRP/VIOLENCE AGAINST CHILDREN</a:t>
            </a:r>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pPr/>
              <a:t>‹#›</a:t>
            </a:fld>
            <a:endParaRPr lang="en-US"/>
          </a:p>
        </p:txBody>
      </p:sp>
    </p:spTree>
    <p:extLst>
      <p:ext uri="{BB962C8B-B14F-4D97-AF65-F5344CB8AC3E}">
        <p14:creationId xmlns:p14="http://schemas.microsoft.com/office/powerpoint/2010/main" xmlns=""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smtClean="0"/>
              <a:t>4/10/2026</a:t>
            </a:r>
            <a:endParaRPr lang="en-US"/>
          </a:p>
        </p:txBody>
      </p:sp>
      <p:sp>
        <p:nvSpPr>
          <p:cNvPr id="5" name="Footer Placeholder 4"/>
          <p:cNvSpPr>
            <a:spLocks noGrp="1"/>
          </p:cNvSpPr>
          <p:nvPr>
            <p:ph type="ftr" sz="quarter" idx="11"/>
          </p:nvPr>
        </p:nvSpPr>
        <p:spPr/>
        <p:txBody>
          <a:bodyPr/>
          <a:lstStyle/>
          <a:p>
            <a:r>
              <a:rPr lang="en-US" smtClean="0"/>
              <a:t>DR SNSCE/SEM 2/UNIT 2/CRP/VIOLENCE AGAINST CHILDREN</a:t>
            </a:r>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pPr/>
              <a:t>‹#›</a:t>
            </a:fld>
            <a:endParaRPr lang="en-US"/>
          </a:p>
        </p:txBody>
      </p:sp>
    </p:spTree>
    <p:extLst>
      <p:ext uri="{BB962C8B-B14F-4D97-AF65-F5344CB8AC3E}">
        <p14:creationId xmlns:p14="http://schemas.microsoft.com/office/powerpoint/2010/main" xmlns=""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smtClean="0"/>
              <a:t>4/10/2026</a:t>
            </a:r>
            <a:endParaRPr lang="en-US"/>
          </a:p>
        </p:txBody>
      </p:sp>
      <p:sp>
        <p:nvSpPr>
          <p:cNvPr id="6" name="Footer Placeholder 5"/>
          <p:cNvSpPr>
            <a:spLocks noGrp="1"/>
          </p:cNvSpPr>
          <p:nvPr>
            <p:ph type="ftr" sz="quarter" idx="11"/>
          </p:nvPr>
        </p:nvSpPr>
        <p:spPr/>
        <p:txBody>
          <a:bodyPr/>
          <a:lstStyle/>
          <a:p>
            <a:r>
              <a:rPr lang="en-US" smtClean="0"/>
              <a:t>DR SNSCE/SEM 2/UNIT 2/CRP/VIOLENCE AGAINST CHILDREN</a:t>
            </a:r>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pPr/>
              <a:t>‹#›</a:t>
            </a:fld>
            <a:endParaRPr lang="en-US"/>
          </a:p>
        </p:txBody>
      </p:sp>
    </p:spTree>
    <p:extLst>
      <p:ext uri="{BB962C8B-B14F-4D97-AF65-F5344CB8AC3E}">
        <p14:creationId xmlns:p14="http://schemas.microsoft.com/office/powerpoint/2010/main" xmlns=""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smtClean="0"/>
              <a:t>4/10/2026</a:t>
            </a:r>
            <a:endParaRPr lang="en-US"/>
          </a:p>
        </p:txBody>
      </p:sp>
      <p:sp>
        <p:nvSpPr>
          <p:cNvPr id="8" name="Footer Placeholder 7"/>
          <p:cNvSpPr>
            <a:spLocks noGrp="1"/>
          </p:cNvSpPr>
          <p:nvPr>
            <p:ph type="ftr" sz="quarter" idx="11"/>
          </p:nvPr>
        </p:nvSpPr>
        <p:spPr/>
        <p:txBody>
          <a:bodyPr/>
          <a:lstStyle/>
          <a:p>
            <a:r>
              <a:rPr lang="en-US" smtClean="0"/>
              <a:t>DR SNSCE/SEM 2/UNIT 2/CRP/VIOLENCE AGAINST CHILDREN</a:t>
            </a:r>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pPr/>
              <a:t>‹#›</a:t>
            </a:fld>
            <a:endParaRPr lang="en-US"/>
          </a:p>
        </p:txBody>
      </p:sp>
    </p:spTree>
    <p:extLst>
      <p:ext uri="{BB962C8B-B14F-4D97-AF65-F5344CB8AC3E}">
        <p14:creationId xmlns:p14="http://schemas.microsoft.com/office/powerpoint/2010/main" xmlns=""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smtClean="0"/>
              <a:t>4/10/2026</a:t>
            </a:r>
            <a:endParaRPr lang="en-US"/>
          </a:p>
        </p:txBody>
      </p:sp>
      <p:sp>
        <p:nvSpPr>
          <p:cNvPr id="4" name="Footer Placeholder 3"/>
          <p:cNvSpPr>
            <a:spLocks noGrp="1"/>
          </p:cNvSpPr>
          <p:nvPr>
            <p:ph type="ftr" sz="quarter" idx="11"/>
          </p:nvPr>
        </p:nvSpPr>
        <p:spPr/>
        <p:txBody>
          <a:bodyPr/>
          <a:lstStyle/>
          <a:p>
            <a:r>
              <a:rPr lang="en-US" smtClean="0"/>
              <a:t>DR SNSCE/SEM 2/UNIT 2/CRP/VIOLENCE AGAINST CHILDREN</a:t>
            </a:r>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pPr/>
              <a:t>‹#›</a:t>
            </a:fld>
            <a:endParaRPr lang="en-US"/>
          </a:p>
        </p:txBody>
      </p:sp>
    </p:spTree>
    <p:extLst>
      <p:ext uri="{BB962C8B-B14F-4D97-AF65-F5344CB8AC3E}">
        <p14:creationId xmlns:p14="http://schemas.microsoft.com/office/powerpoint/2010/main" xmlns=""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4/10/2026</a:t>
            </a:r>
            <a:endParaRPr lang="en-US"/>
          </a:p>
        </p:txBody>
      </p:sp>
      <p:sp>
        <p:nvSpPr>
          <p:cNvPr id="3" name="Footer Placeholder 2"/>
          <p:cNvSpPr>
            <a:spLocks noGrp="1"/>
          </p:cNvSpPr>
          <p:nvPr>
            <p:ph type="ftr" sz="quarter" idx="11"/>
          </p:nvPr>
        </p:nvSpPr>
        <p:spPr/>
        <p:txBody>
          <a:bodyPr/>
          <a:lstStyle/>
          <a:p>
            <a:r>
              <a:rPr lang="en-US" smtClean="0"/>
              <a:t>DR SNSCE/SEM 2/UNIT 2/CRP/VIOLENCE AGAINST CHILDREN</a:t>
            </a:r>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pPr/>
              <a:t>‹#›</a:t>
            </a:fld>
            <a:endParaRPr lang="en-US"/>
          </a:p>
        </p:txBody>
      </p:sp>
    </p:spTree>
    <p:extLst>
      <p:ext uri="{BB962C8B-B14F-4D97-AF65-F5344CB8AC3E}">
        <p14:creationId xmlns:p14="http://schemas.microsoft.com/office/powerpoint/2010/main" xmlns=""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smtClean="0"/>
              <a:t>4/10/2026</a:t>
            </a:r>
            <a:endParaRPr lang="en-US"/>
          </a:p>
        </p:txBody>
      </p:sp>
      <p:sp>
        <p:nvSpPr>
          <p:cNvPr id="6" name="Footer Placeholder 5"/>
          <p:cNvSpPr>
            <a:spLocks noGrp="1"/>
          </p:cNvSpPr>
          <p:nvPr>
            <p:ph type="ftr" sz="quarter" idx="11"/>
          </p:nvPr>
        </p:nvSpPr>
        <p:spPr/>
        <p:txBody>
          <a:bodyPr/>
          <a:lstStyle/>
          <a:p>
            <a:r>
              <a:rPr lang="en-US" smtClean="0"/>
              <a:t>DR SNSCE/SEM 2/UNIT 2/CRP/VIOLENCE AGAINST CHILDREN</a:t>
            </a:r>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pPr/>
              <a:t>‹#›</a:t>
            </a:fld>
            <a:endParaRPr lang="en-US"/>
          </a:p>
        </p:txBody>
      </p:sp>
    </p:spTree>
    <p:extLst>
      <p:ext uri="{BB962C8B-B14F-4D97-AF65-F5344CB8AC3E}">
        <p14:creationId xmlns:p14="http://schemas.microsoft.com/office/powerpoint/2010/main" xmlns=""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smtClean="0"/>
              <a:t>4/10/2026</a:t>
            </a:r>
            <a:endParaRPr lang="en-US"/>
          </a:p>
        </p:txBody>
      </p:sp>
      <p:sp>
        <p:nvSpPr>
          <p:cNvPr id="6" name="Footer Placeholder 5"/>
          <p:cNvSpPr>
            <a:spLocks noGrp="1"/>
          </p:cNvSpPr>
          <p:nvPr>
            <p:ph type="ftr" sz="quarter" idx="11"/>
          </p:nvPr>
        </p:nvSpPr>
        <p:spPr/>
        <p:txBody>
          <a:bodyPr/>
          <a:lstStyle/>
          <a:p>
            <a:r>
              <a:rPr lang="en-US" smtClean="0"/>
              <a:t>DR SNSCE/SEM 2/UNIT 2/CRP/VIOLENCE AGAINST CHILDREN</a:t>
            </a:r>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pPr/>
              <a:t>‹#›</a:t>
            </a:fld>
            <a:endParaRPr lang="en-US"/>
          </a:p>
        </p:txBody>
      </p:sp>
    </p:spTree>
    <p:extLst>
      <p:ext uri="{BB962C8B-B14F-4D97-AF65-F5344CB8AC3E}">
        <p14:creationId xmlns:p14="http://schemas.microsoft.com/office/powerpoint/2010/main" xmlns=""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4/10/2026</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DR SNSCE/SEM 2/UNIT 2/CRP/VIOLENCE AGAINST CHILDREN</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pPr/>
              <a:t>‹#›</a:t>
            </a:fld>
            <a:endParaRPr lang="en-US"/>
          </a:p>
        </p:txBody>
      </p:sp>
    </p:spTree>
    <p:extLst>
      <p:ext uri="{BB962C8B-B14F-4D97-AF65-F5344CB8AC3E}">
        <p14:creationId xmlns:p14="http://schemas.microsoft.com/office/powerpoint/2010/main" xmlns=""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latin typeface="Times New Roman" pitchFamily="18" charset="0"/>
                <a:cs typeface="Times New Roman" pitchFamily="18" charset="0"/>
              </a:rPr>
              <a:t> </a:t>
            </a:r>
            <a:r>
              <a:rPr lang="en-US" sz="3100" dirty="0" smtClean="0">
                <a:latin typeface="Times New Roman" pitchFamily="18" charset="0"/>
                <a:cs typeface="Times New Roman" pitchFamily="18" charset="0"/>
              </a:rPr>
              <a:t>Dr.SNS COLLEGE OF EDUCATION</a:t>
            </a:r>
            <a:br>
              <a:rPr lang="en-US" sz="3100" dirty="0" smtClean="0">
                <a:latin typeface="Times New Roman" pitchFamily="18" charset="0"/>
                <a:cs typeface="Times New Roman" pitchFamily="18" charset="0"/>
              </a:rPr>
            </a:br>
            <a:r>
              <a:rPr lang="en-US" sz="3100" dirty="0" smtClean="0">
                <a:latin typeface="Times New Roman" pitchFamily="18" charset="0"/>
                <a:cs typeface="Times New Roman" pitchFamily="18" charset="0"/>
              </a:rPr>
              <a:t> CHILD RIGHTS AND PROTECTION </a:t>
            </a:r>
            <a:r>
              <a:rPr lang="en-US" dirty="0" smtClean="0"/>
              <a:t/>
            </a:r>
            <a:br>
              <a:rPr lang="en-US" dirty="0" smtClean="0"/>
            </a:br>
            <a:r>
              <a:rPr lang="en-US" dirty="0" smtClean="0"/>
              <a:t/>
            </a:r>
            <a:br>
              <a:rPr lang="en-US" dirty="0" smtClean="0"/>
            </a:br>
            <a:r>
              <a:rPr smtClean="0"/>
              <a:t>Violence </a:t>
            </a:r>
            <a:r>
              <a:t>Against Children</a:t>
            </a:r>
          </a:p>
        </p:txBody>
      </p:sp>
      <p:pic>
        <p:nvPicPr>
          <p:cNvPr id="5" name="Content Placeholder 4">
            <a:extLst>
              <a:ext uri="{FF2B5EF4-FFF2-40B4-BE49-F238E27FC236}">
                <a16:creationId xmlns:a16="http://schemas.microsoft.com/office/drawing/2014/main" xmlns="" id="{75D51F07-3218-44E1-B45C-5576DC17023C}"/>
              </a:ext>
            </a:extLst>
          </p:cNvPr>
          <p:cNvPicPr>
            <a:picLocks noGrp="1" noChangeAspect="1"/>
          </p:cNvPicPr>
          <p:nvPr>
            <p:ph idx="1"/>
          </p:nvPr>
        </p:nvPicPr>
        <p:blipFill>
          <a:blip r:embed="rId2"/>
          <a:stretch>
            <a:fillRect/>
          </a:stretch>
        </p:blipFill>
        <p:spPr>
          <a:xfrm>
            <a:off x="3545058" y="3840480"/>
            <a:ext cx="4421414" cy="2285683"/>
          </a:xfrm>
          <a:prstGeom prst="rect">
            <a:avLst/>
          </a:prstGeom>
        </p:spPr>
      </p:pic>
      <p:sp>
        <p:nvSpPr>
          <p:cNvPr id="4" name="Rectangle 3"/>
          <p:cNvSpPr/>
          <p:nvPr/>
        </p:nvSpPr>
        <p:spPr>
          <a:xfrm>
            <a:off x="225084" y="4783016"/>
            <a:ext cx="2096086" cy="1384995"/>
          </a:xfrm>
          <a:prstGeom prst="rect">
            <a:avLst/>
          </a:prstGeom>
        </p:spPr>
        <p:txBody>
          <a:bodyPr wrap="square">
            <a:spAutoFit/>
          </a:bodyPr>
          <a:lstStyle/>
          <a:p>
            <a:r>
              <a:rPr lang="en-US" sz="2800" b="1" dirty="0" err="1" smtClean="0"/>
              <a:t>Mrs.V</a:t>
            </a:r>
            <a:r>
              <a:rPr lang="en-US" sz="2800" b="1" dirty="0" smtClean="0"/>
              <a:t> RANI</a:t>
            </a:r>
          </a:p>
          <a:p>
            <a:r>
              <a:rPr lang="en-US" sz="2800" b="1" dirty="0" err="1" smtClean="0"/>
              <a:t>Asst.Prof</a:t>
            </a:r>
            <a:r>
              <a:rPr lang="en-US" sz="2800" b="1" dirty="0" smtClean="0"/>
              <a:t>.,</a:t>
            </a:r>
          </a:p>
          <a:p>
            <a:r>
              <a:rPr lang="en-US" sz="2800" b="1" dirty="0" err="1" smtClean="0"/>
              <a:t>Dr.SNSCE</a:t>
            </a:r>
            <a:endParaRPr lang="en-US" sz="2800" b="1" dirty="0" smtClean="0"/>
          </a:p>
        </p:txBody>
      </p:sp>
      <p:pic>
        <p:nvPicPr>
          <p:cNvPr id="6" name="Picture 2" descr="C:\Users\ADMIN\Downloads\SNS Institutions Logo (1).png"/>
          <p:cNvPicPr>
            <a:picLocks noChangeAspect="1" noChangeArrowheads="1"/>
          </p:cNvPicPr>
          <p:nvPr/>
        </p:nvPicPr>
        <p:blipFill>
          <a:blip r:embed="rId3" cstate="print"/>
          <a:srcRect/>
          <a:stretch>
            <a:fillRect/>
          </a:stretch>
        </p:blipFill>
        <p:spPr bwMode="auto">
          <a:xfrm>
            <a:off x="7723163" y="0"/>
            <a:ext cx="1420837" cy="673321"/>
          </a:xfrm>
          <a:prstGeom prst="rect">
            <a:avLst/>
          </a:prstGeom>
          <a:noFill/>
        </p:spPr>
      </p:pic>
      <p:sp>
        <p:nvSpPr>
          <p:cNvPr id="7" name="Date Placeholder 6"/>
          <p:cNvSpPr>
            <a:spLocks noGrp="1"/>
          </p:cNvSpPr>
          <p:nvPr>
            <p:ph type="dt" sz="half" idx="10"/>
          </p:nvPr>
        </p:nvSpPr>
        <p:spPr/>
        <p:txBody>
          <a:bodyPr/>
          <a:lstStyle/>
          <a:p>
            <a:r>
              <a:rPr lang="en-US" smtClean="0"/>
              <a:t>4/10/2026</a:t>
            </a:r>
            <a:endParaRPr lang="en-US"/>
          </a:p>
        </p:txBody>
      </p:sp>
      <p:sp>
        <p:nvSpPr>
          <p:cNvPr id="8" name="Slide Number Placeholder 7"/>
          <p:cNvSpPr>
            <a:spLocks noGrp="1"/>
          </p:cNvSpPr>
          <p:nvPr>
            <p:ph type="sldNum" sz="quarter" idx="12"/>
          </p:nvPr>
        </p:nvSpPr>
        <p:spPr/>
        <p:txBody>
          <a:bodyPr/>
          <a:lstStyle/>
          <a:p>
            <a:fld id="{C1FF6DA9-008F-8B48-92A6-B652298478BF}" type="slidenum">
              <a:rPr lang="en-US" smtClean="0"/>
              <a:pPr/>
              <a:t>1</a:t>
            </a:fld>
            <a:endParaRPr lang="en-US"/>
          </a:p>
        </p:txBody>
      </p:sp>
      <p:sp>
        <p:nvSpPr>
          <p:cNvPr id="9" name="Footer Placeholder 8"/>
          <p:cNvSpPr>
            <a:spLocks noGrp="1"/>
          </p:cNvSpPr>
          <p:nvPr>
            <p:ph type="ftr" sz="quarter" idx="11"/>
          </p:nvPr>
        </p:nvSpPr>
        <p:spPr/>
        <p:txBody>
          <a:bodyPr/>
          <a:lstStyle/>
          <a:p>
            <a:r>
              <a:rPr lang="en-US" smtClean="0"/>
              <a:t>DR SNSCE/SEM 2/UNIT 2/CRP/VIOLENCE AGAINST CHILDREN</a:t>
            </a: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dirty="0"/>
          </a:p>
        </p:txBody>
      </p:sp>
      <p:pic>
        <p:nvPicPr>
          <p:cNvPr id="5" name="Content Placeholder 4">
            <a:extLst>
              <a:ext uri="{FF2B5EF4-FFF2-40B4-BE49-F238E27FC236}">
                <a16:creationId xmlns:a16="http://schemas.microsoft.com/office/drawing/2014/main" xmlns="" id="{41F35605-06A5-FF61-F488-B3C94531724A}"/>
              </a:ext>
            </a:extLst>
          </p:cNvPr>
          <p:cNvPicPr>
            <a:picLocks noGrp="1" noChangeAspect="1"/>
          </p:cNvPicPr>
          <p:nvPr>
            <p:ph idx="1"/>
          </p:nvPr>
        </p:nvPicPr>
        <p:blipFill>
          <a:blip r:embed="rId2"/>
          <a:stretch>
            <a:fillRect/>
          </a:stretch>
        </p:blipFill>
        <p:spPr>
          <a:xfrm>
            <a:off x="1177528" y="1417638"/>
            <a:ext cx="6788944" cy="4708525"/>
          </a:xfrm>
          <a:prstGeom prst="rect">
            <a:avLst/>
          </a:prstGeom>
        </p:spPr>
      </p:pic>
      <p:pic>
        <p:nvPicPr>
          <p:cNvPr id="4" name="Picture 2" descr="C:\Users\ADMIN\Downloads\SNS Institutions Logo (1).png"/>
          <p:cNvPicPr>
            <a:picLocks noChangeAspect="1" noChangeArrowheads="1"/>
          </p:cNvPicPr>
          <p:nvPr/>
        </p:nvPicPr>
        <p:blipFill>
          <a:blip r:embed="rId3" cstate="print"/>
          <a:srcRect/>
          <a:stretch>
            <a:fillRect/>
          </a:stretch>
        </p:blipFill>
        <p:spPr bwMode="auto">
          <a:xfrm>
            <a:off x="7929586" y="0"/>
            <a:ext cx="1214414" cy="673321"/>
          </a:xfrm>
          <a:prstGeom prst="rect">
            <a:avLst/>
          </a:prstGeom>
          <a:noFill/>
        </p:spPr>
      </p:pic>
      <p:sp>
        <p:nvSpPr>
          <p:cNvPr id="6" name="Date Placeholder 5"/>
          <p:cNvSpPr>
            <a:spLocks noGrp="1"/>
          </p:cNvSpPr>
          <p:nvPr>
            <p:ph type="dt" sz="half" idx="10"/>
          </p:nvPr>
        </p:nvSpPr>
        <p:spPr/>
        <p:txBody>
          <a:bodyPr/>
          <a:lstStyle/>
          <a:p>
            <a:r>
              <a:rPr lang="en-US" smtClean="0"/>
              <a:t>4/10/2026</a:t>
            </a:r>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pPr/>
              <a:t>10</a:t>
            </a:fld>
            <a:endParaRPr lang="en-US"/>
          </a:p>
        </p:txBody>
      </p:sp>
      <p:sp>
        <p:nvSpPr>
          <p:cNvPr id="8" name="Footer Placeholder 7"/>
          <p:cNvSpPr>
            <a:spLocks noGrp="1"/>
          </p:cNvSpPr>
          <p:nvPr>
            <p:ph type="ftr" sz="quarter" idx="11"/>
          </p:nvPr>
        </p:nvSpPr>
        <p:spPr/>
        <p:txBody>
          <a:bodyPr/>
          <a:lstStyle/>
          <a:p>
            <a:r>
              <a:rPr lang="en-US" smtClean="0"/>
              <a:t>DR SNSCE/SEM 2/UNIT 2/CRP/VIOLENCE AGAINST CHILDREN</a:t>
            </a: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smtClean="0"/>
              <a:t>Thank </a:t>
            </a:r>
            <a:r>
              <a:t>You</a:t>
            </a:r>
          </a:p>
        </p:txBody>
      </p:sp>
      <p:sp>
        <p:nvSpPr>
          <p:cNvPr id="3" name="Content Placeholder 2"/>
          <p:cNvSpPr>
            <a:spLocks noGrp="1"/>
          </p:cNvSpPr>
          <p:nvPr>
            <p:ph idx="1"/>
          </p:nvPr>
        </p:nvSpPr>
        <p:spPr/>
        <p:txBody>
          <a:bodyPr/>
          <a:lstStyle/>
          <a:p>
            <a:endParaRPr dirty="0"/>
          </a:p>
        </p:txBody>
      </p:sp>
      <p:pic>
        <p:nvPicPr>
          <p:cNvPr id="4" name="Picture 2" descr="C:\Users\ADMIN\Downloads\SNS Institutions Logo (1).png"/>
          <p:cNvPicPr>
            <a:picLocks noChangeAspect="1" noChangeArrowheads="1"/>
          </p:cNvPicPr>
          <p:nvPr/>
        </p:nvPicPr>
        <p:blipFill>
          <a:blip r:embed="rId2" cstate="print"/>
          <a:srcRect/>
          <a:stretch>
            <a:fillRect/>
          </a:stretch>
        </p:blipFill>
        <p:spPr bwMode="auto">
          <a:xfrm>
            <a:off x="7929586" y="0"/>
            <a:ext cx="1214414" cy="673321"/>
          </a:xfrm>
          <a:prstGeom prst="rect">
            <a:avLst/>
          </a:prstGeom>
          <a:noFill/>
        </p:spPr>
      </p:pic>
      <p:sp>
        <p:nvSpPr>
          <p:cNvPr id="5" name="Date Placeholder 4"/>
          <p:cNvSpPr>
            <a:spLocks noGrp="1"/>
          </p:cNvSpPr>
          <p:nvPr>
            <p:ph type="dt" sz="half" idx="10"/>
          </p:nvPr>
        </p:nvSpPr>
        <p:spPr/>
        <p:txBody>
          <a:bodyPr/>
          <a:lstStyle/>
          <a:p>
            <a:r>
              <a:rPr lang="en-US" smtClean="0"/>
              <a:t>4/10/2026</a:t>
            </a:r>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pPr/>
              <a:t>11</a:t>
            </a:fld>
            <a:endParaRPr lang="en-US"/>
          </a:p>
        </p:txBody>
      </p:sp>
      <p:sp>
        <p:nvSpPr>
          <p:cNvPr id="7" name="Footer Placeholder 6"/>
          <p:cNvSpPr>
            <a:spLocks noGrp="1"/>
          </p:cNvSpPr>
          <p:nvPr>
            <p:ph type="ftr" sz="quarter" idx="11"/>
          </p:nvPr>
        </p:nvSpPr>
        <p:spPr/>
        <p:txBody>
          <a:bodyPr/>
          <a:lstStyle/>
          <a:p>
            <a:r>
              <a:rPr lang="en-US" smtClean="0"/>
              <a:t>DR SNSCE/SEM 2/UNIT 2/CRP/VIOLENCE AGAINST CHILDREN</a:t>
            </a: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Introduction</a:t>
            </a:r>
          </a:p>
        </p:txBody>
      </p:sp>
      <p:sp>
        <p:nvSpPr>
          <p:cNvPr id="3" name="Content Placeholder 2"/>
          <p:cNvSpPr>
            <a:spLocks noGrp="1"/>
          </p:cNvSpPr>
          <p:nvPr>
            <p:ph idx="1"/>
          </p:nvPr>
        </p:nvSpPr>
        <p:spPr/>
        <p:txBody>
          <a:bodyPr/>
          <a:lstStyle/>
          <a:p>
            <a:r>
              <a:t>VAC includes abuse, neglect, exploitation</a:t>
            </a:r>
          </a:p>
          <a:p>
            <a:r>
              <a:t>Affects children under 18</a:t>
            </a:r>
          </a:p>
        </p:txBody>
      </p:sp>
      <p:pic>
        <p:nvPicPr>
          <p:cNvPr id="4" name="Picture 3">
            <a:extLst>
              <a:ext uri="{FF2B5EF4-FFF2-40B4-BE49-F238E27FC236}">
                <a16:creationId xmlns:a16="http://schemas.microsoft.com/office/drawing/2014/main" xmlns="" id="{4185AD9F-784F-43FF-00D6-EF8C987490A7}"/>
              </a:ext>
            </a:extLst>
          </p:cNvPr>
          <p:cNvPicPr>
            <a:picLocks noChangeAspect="1"/>
          </p:cNvPicPr>
          <p:nvPr/>
        </p:nvPicPr>
        <p:blipFill>
          <a:blip r:embed="rId2"/>
          <a:stretch>
            <a:fillRect/>
          </a:stretch>
        </p:blipFill>
        <p:spPr>
          <a:xfrm>
            <a:off x="1543574" y="2729916"/>
            <a:ext cx="5620624" cy="3747083"/>
          </a:xfrm>
          <a:prstGeom prst="rect">
            <a:avLst/>
          </a:prstGeom>
        </p:spPr>
      </p:pic>
      <p:pic>
        <p:nvPicPr>
          <p:cNvPr id="6" name="Picture 2" descr="C:\Users\ADMIN\Downloads\SNS Institutions Logo (1).png"/>
          <p:cNvPicPr>
            <a:picLocks noChangeAspect="1" noChangeArrowheads="1"/>
          </p:cNvPicPr>
          <p:nvPr/>
        </p:nvPicPr>
        <p:blipFill>
          <a:blip r:embed="rId3" cstate="print"/>
          <a:srcRect/>
          <a:stretch>
            <a:fillRect/>
          </a:stretch>
        </p:blipFill>
        <p:spPr bwMode="auto">
          <a:xfrm>
            <a:off x="7737232" y="0"/>
            <a:ext cx="1406768" cy="825721"/>
          </a:xfrm>
          <a:prstGeom prst="rect">
            <a:avLst/>
          </a:prstGeom>
          <a:noFill/>
        </p:spPr>
      </p:pic>
      <p:sp>
        <p:nvSpPr>
          <p:cNvPr id="7" name="Date Placeholder 6"/>
          <p:cNvSpPr>
            <a:spLocks noGrp="1"/>
          </p:cNvSpPr>
          <p:nvPr>
            <p:ph type="dt" sz="half" idx="10"/>
          </p:nvPr>
        </p:nvSpPr>
        <p:spPr/>
        <p:txBody>
          <a:bodyPr/>
          <a:lstStyle/>
          <a:p>
            <a:r>
              <a:rPr lang="en-US" smtClean="0"/>
              <a:t>4/10/2026</a:t>
            </a:r>
            <a:endParaRPr lang="en-US"/>
          </a:p>
        </p:txBody>
      </p:sp>
      <p:sp>
        <p:nvSpPr>
          <p:cNvPr id="8" name="Slide Number Placeholder 7"/>
          <p:cNvSpPr>
            <a:spLocks noGrp="1"/>
          </p:cNvSpPr>
          <p:nvPr>
            <p:ph type="sldNum" sz="quarter" idx="12"/>
          </p:nvPr>
        </p:nvSpPr>
        <p:spPr/>
        <p:txBody>
          <a:bodyPr/>
          <a:lstStyle/>
          <a:p>
            <a:fld id="{C1FF6DA9-008F-8B48-92A6-B652298478BF}" type="slidenum">
              <a:rPr lang="en-US" smtClean="0"/>
              <a:pPr/>
              <a:t>2</a:t>
            </a:fld>
            <a:endParaRPr lang="en-US"/>
          </a:p>
        </p:txBody>
      </p:sp>
      <p:sp>
        <p:nvSpPr>
          <p:cNvPr id="9" name="Footer Placeholder 8"/>
          <p:cNvSpPr>
            <a:spLocks noGrp="1"/>
          </p:cNvSpPr>
          <p:nvPr>
            <p:ph type="ftr" sz="quarter" idx="11"/>
          </p:nvPr>
        </p:nvSpPr>
        <p:spPr/>
        <p:txBody>
          <a:bodyPr/>
          <a:lstStyle/>
          <a:p>
            <a:r>
              <a:rPr lang="en-US" smtClean="0"/>
              <a:t>DR SNSCE/SEM 2/UNIT 2/CRP/VIOLENCE AGAINST CHILDREN</a:t>
            </a: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Empathize</a:t>
            </a:r>
          </a:p>
        </p:txBody>
      </p:sp>
      <p:sp>
        <p:nvSpPr>
          <p:cNvPr id="3" name="Content Placeholder 2"/>
          <p:cNvSpPr>
            <a:spLocks noGrp="1"/>
          </p:cNvSpPr>
          <p:nvPr>
            <p:ph idx="1"/>
          </p:nvPr>
        </p:nvSpPr>
        <p:spPr/>
        <p:txBody>
          <a:bodyPr/>
          <a:lstStyle/>
          <a:p>
            <a:r>
              <a:t>Understand children’s experiences</a:t>
            </a:r>
          </a:p>
          <a:p>
            <a:r>
              <a:t>Identify vulnerable groups</a:t>
            </a:r>
          </a:p>
        </p:txBody>
      </p:sp>
      <p:pic>
        <p:nvPicPr>
          <p:cNvPr id="4" name="Picture 3">
            <a:extLst>
              <a:ext uri="{FF2B5EF4-FFF2-40B4-BE49-F238E27FC236}">
                <a16:creationId xmlns:a16="http://schemas.microsoft.com/office/drawing/2014/main" xmlns="" id="{82338E20-DD5A-5972-AC52-6A7B61038F66}"/>
              </a:ext>
            </a:extLst>
          </p:cNvPr>
          <p:cNvPicPr>
            <a:picLocks noChangeAspect="1"/>
          </p:cNvPicPr>
          <p:nvPr/>
        </p:nvPicPr>
        <p:blipFill>
          <a:blip r:embed="rId2"/>
          <a:stretch>
            <a:fillRect/>
          </a:stretch>
        </p:blipFill>
        <p:spPr>
          <a:xfrm>
            <a:off x="1392571" y="3145872"/>
            <a:ext cx="5922629" cy="2860645"/>
          </a:xfrm>
          <a:prstGeom prst="rect">
            <a:avLst/>
          </a:prstGeom>
        </p:spPr>
      </p:pic>
      <p:pic>
        <p:nvPicPr>
          <p:cNvPr id="5" name="Picture 2" descr="C:\Users\ADMIN\Downloads\SNS Institutions Logo (1).png"/>
          <p:cNvPicPr>
            <a:picLocks noChangeAspect="1" noChangeArrowheads="1"/>
          </p:cNvPicPr>
          <p:nvPr/>
        </p:nvPicPr>
        <p:blipFill>
          <a:blip r:embed="rId3" cstate="print"/>
          <a:srcRect/>
          <a:stretch>
            <a:fillRect/>
          </a:stretch>
        </p:blipFill>
        <p:spPr bwMode="auto">
          <a:xfrm>
            <a:off x="7929586" y="0"/>
            <a:ext cx="1214414" cy="673321"/>
          </a:xfrm>
          <a:prstGeom prst="rect">
            <a:avLst/>
          </a:prstGeom>
          <a:noFill/>
        </p:spPr>
      </p:pic>
      <p:sp>
        <p:nvSpPr>
          <p:cNvPr id="6" name="Date Placeholder 5"/>
          <p:cNvSpPr>
            <a:spLocks noGrp="1"/>
          </p:cNvSpPr>
          <p:nvPr>
            <p:ph type="dt" sz="half" idx="10"/>
          </p:nvPr>
        </p:nvSpPr>
        <p:spPr/>
        <p:txBody>
          <a:bodyPr/>
          <a:lstStyle/>
          <a:p>
            <a:r>
              <a:rPr lang="en-US" smtClean="0"/>
              <a:t>4/10/2026</a:t>
            </a:r>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pPr/>
              <a:t>3</a:t>
            </a:fld>
            <a:endParaRPr lang="en-US"/>
          </a:p>
        </p:txBody>
      </p:sp>
      <p:sp>
        <p:nvSpPr>
          <p:cNvPr id="8" name="Footer Placeholder 7"/>
          <p:cNvSpPr>
            <a:spLocks noGrp="1"/>
          </p:cNvSpPr>
          <p:nvPr>
            <p:ph type="ftr" sz="quarter" idx="11"/>
          </p:nvPr>
        </p:nvSpPr>
        <p:spPr/>
        <p:txBody>
          <a:bodyPr/>
          <a:lstStyle/>
          <a:p>
            <a:r>
              <a:rPr lang="en-US" smtClean="0"/>
              <a:t>DR SNSCE/SEM 2/UNIT 2/CRP/VIOLENCE AGAINST CHILDREN</a:t>
            </a: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Define Problem</a:t>
            </a:r>
          </a:p>
        </p:txBody>
      </p:sp>
      <p:sp>
        <p:nvSpPr>
          <p:cNvPr id="3" name="Content Placeholder 2"/>
          <p:cNvSpPr>
            <a:spLocks noGrp="1"/>
          </p:cNvSpPr>
          <p:nvPr>
            <p:ph idx="1"/>
          </p:nvPr>
        </p:nvSpPr>
        <p:spPr/>
        <p:txBody>
          <a:bodyPr/>
          <a:lstStyle/>
          <a:p>
            <a:r>
              <a:t>Children face violence in trusted environments</a:t>
            </a:r>
          </a:p>
        </p:txBody>
      </p:sp>
      <p:pic>
        <p:nvPicPr>
          <p:cNvPr id="4" name="Picture 3">
            <a:extLst>
              <a:ext uri="{FF2B5EF4-FFF2-40B4-BE49-F238E27FC236}">
                <a16:creationId xmlns:a16="http://schemas.microsoft.com/office/drawing/2014/main" xmlns="" id="{26127723-E241-ACF5-B708-5B4B8FCD8B11}"/>
              </a:ext>
            </a:extLst>
          </p:cNvPr>
          <p:cNvPicPr>
            <a:picLocks noChangeAspect="1"/>
          </p:cNvPicPr>
          <p:nvPr/>
        </p:nvPicPr>
        <p:blipFill>
          <a:blip r:embed="rId2"/>
          <a:stretch>
            <a:fillRect/>
          </a:stretch>
        </p:blipFill>
        <p:spPr>
          <a:xfrm>
            <a:off x="1208015" y="2634143"/>
            <a:ext cx="5989739" cy="3225617"/>
          </a:xfrm>
          <a:prstGeom prst="rect">
            <a:avLst/>
          </a:prstGeom>
        </p:spPr>
      </p:pic>
      <p:pic>
        <p:nvPicPr>
          <p:cNvPr id="5" name="Picture 2" descr="C:\Users\ADMIN\Downloads\SNS Institutions Logo (1).png"/>
          <p:cNvPicPr>
            <a:picLocks noChangeAspect="1" noChangeArrowheads="1"/>
          </p:cNvPicPr>
          <p:nvPr/>
        </p:nvPicPr>
        <p:blipFill>
          <a:blip r:embed="rId3" cstate="print"/>
          <a:srcRect/>
          <a:stretch>
            <a:fillRect/>
          </a:stretch>
        </p:blipFill>
        <p:spPr bwMode="auto">
          <a:xfrm>
            <a:off x="7929586" y="0"/>
            <a:ext cx="1214414" cy="673321"/>
          </a:xfrm>
          <a:prstGeom prst="rect">
            <a:avLst/>
          </a:prstGeom>
          <a:noFill/>
        </p:spPr>
      </p:pic>
      <p:sp>
        <p:nvSpPr>
          <p:cNvPr id="6" name="Date Placeholder 5"/>
          <p:cNvSpPr>
            <a:spLocks noGrp="1"/>
          </p:cNvSpPr>
          <p:nvPr>
            <p:ph type="dt" sz="half" idx="10"/>
          </p:nvPr>
        </p:nvSpPr>
        <p:spPr/>
        <p:txBody>
          <a:bodyPr/>
          <a:lstStyle/>
          <a:p>
            <a:r>
              <a:rPr lang="en-US" smtClean="0"/>
              <a:t>4/10/2026</a:t>
            </a:r>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pPr/>
              <a:t>4</a:t>
            </a:fld>
            <a:endParaRPr lang="en-US"/>
          </a:p>
        </p:txBody>
      </p:sp>
      <p:sp>
        <p:nvSpPr>
          <p:cNvPr id="8" name="Footer Placeholder 7"/>
          <p:cNvSpPr>
            <a:spLocks noGrp="1"/>
          </p:cNvSpPr>
          <p:nvPr>
            <p:ph type="ftr" sz="quarter" idx="11"/>
          </p:nvPr>
        </p:nvSpPr>
        <p:spPr/>
        <p:txBody>
          <a:bodyPr/>
          <a:lstStyle/>
          <a:p>
            <a:r>
              <a:rPr lang="en-US" smtClean="0"/>
              <a:t>DR SNSCE/SEM 2/UNIT 2/CRP/VIOLENCE AGAINST CHILDREN</a:t>
            </a: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Ideate</a:t>
            </a:r>
          </a:p>
        </p:txBody>
      </p:sp>
      <p:sp>
        <p:nvSpPr>
          <p:cNvPr id="3" name="Content Placeholder 2"/>
          <p:cNvSpPr>
            <a:spLocks noGrp="1"/>
          </p:cNvSpPr>
          <p:nvPr>
            <p:ph idx="1"/>
          </p:nvPr>
        </p:nvSpPr>
        <p:spPr/>
        <p:txBody>
          <a:bodyPr/>
          <a:lstStyle/>
          <a:p>
            <a:r>
              <a:t>Generate solutions for protection</a:t>
            </a:r>
          </a:p>
        </p:txBody>
      </p:sp>
      <p:pic>
        <p:nvPicPr>
          <p:cNvPr id="4" name="Picture 3">
            <a:extLst>
              <a:ext uri="{FF2B5EF4-FFF2-40B4-BE49-F238E27FC236}">
                <a16:creationId xmlns:a16="http://schemas.microsoft.com/office/drawing/2014/main" xmlns="" id="{86995F66-847F-FA60-7509-61180D41DB0C}"/>
              </a:ext>
            </a:extLst>
          </p:cNvPr>
          <p:cNvPicPr>
            <a:picLocks noChangeAspect="1"/>
          </p:cNvPicPr>
          <p:nvPr/>
        </p:nvPicPr>
        <p:blipFill>
          <a:blip r:embed="rId2"/>
          <a:stretch>
            <a:fillRect/>
          </a:stretch>
        </p:blipFill>
        <p:spPr>
          <a:xfrm>
            <a:off x="1426128" y="2491530"/>
            <a:ext cx="6098797" cy="3985470"/>
          </a:xfrm>
          <a:prstGeom prst="rect">
            <a:avLst/>
          </a:prstGeom>
        </p:spPr>
      </p:pic>
      <p:pic>
        <p:nvPicPr>
          <p:cNvPr id="5" name="Picture 2" descr="C:\Users\ADMIN\Downloads\SNS Institutions Logo (1).png"/>
          <p:cNvPicPr>
            <a:picLocks noChangeAspect="1" noChangeArrowheads="1"/>
          </p:cNvPicPr>
          <p:nvPr/>
        </p:nvPicPr>
        <p:blipFill>
          <a:blip r:embed="rId3" cstate="print"/>
          <a:srcRect/>
          <a:stretch>
            <a:fillRect/>
          </a:stretch>
        </p:blipFill>
        <p:spPr bwMode="auto">
          <a:xfrm>
            <a:off x="7929586" y="0"/>
            <a:ext cx="1214414" cy="673321"/>
          </a:xfrm>
          <a:prstGeom prst="rect">
            <a:avLst/>
          </a:prstGeom>
          <a:noFill/>
        </p:spPr>
      </p:pic>
      <p:sp>
        <p:nvSpPr>
          <p:cNvPr id="6" name="Date Placeholder 5"/>
          <p:cNvSpPr>
            <a:spLocks noGrp="1"/>
          </p:cNvSpPr>
          <p:nvPr>
            <p:ph type="dt" sz="half" idx="10"/>
          </p:nvPr>
        </p:nvSpPr>
        <p:spPr/>
        <p:txBody>
          <a:bodyPr/>
          <a:lstStyle/>
          <a:p>
            <a:r>
              <a:rPr lang="en-US" smtClean="0"/>
              <a:t>4/10/2026</a:t>
            </a:r>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pPr/>
              <a:t>5</a:t>
            </a:fld>
            <a:endParaRPr lang="en-US"/>
          </a:p>
        </p:txBody>
      </p:sp>
      <p:sp>
        <p:nvSpPr>
          <p:cNvPr id="8" name="Footer Placeholder 7"/>
          <p:cNvSpPr>
            <a:spLocks noGrp="1"/>
          </p:cNvSpPr>
          <p:nvPr>
            <p:ph type="ftr" sz="quarter" idx="11"/>
          </p:nvPr>
        </p:nvSpPr>
        <p:spPr/>
        <p:txBody>
          <a:bodyPr/>
          <a:lstStyle/>
          <a:p>
            <a:r>
              <a:rPr lang="en-US" smtClean="0"/>
              <a:t>DR SNSCE/SEM 2/UNIT 2/CRP/VIOLENCE AGAINST CHILDREN</a:t>
            </a: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Mind Map </a:t>
            </a:r>
            <a:endParaRPr dirty="0"/>
          </a:p>
        </p:txBody>
      </p:sp>
      <p:sp>
        <p:nvSpPr>
          <p:cNvPr id="3" name="Content Placeholder 2"/>
          <p:cNvSpPr>
            <a:spLocks noGrp="1"/>
          </p:cNvSpPr>
          <p:nvPr>
            <p:ph idx="1"/>
          </p:nvPr>
        </p:nvSpPr>
        <p:spPr/>
        <p:txBody>
          <a:bodyPr/>
          <a:lstStyle/>
          <a:p>
            <a:endParaRPr dirty="0"/>
          </a:p>
        </p:txBody>
      </p:sp>
      <p:pic>
        <p:nvPicPr>
          <p:cNvPr id="4" name="Picture 3">
            <a:extLst>
              <a:ext uri="{FF2B5EF4-FFF2-40B4-BE49-F238E27FC236}">
                <a16:creationId xmlns:a16="http://schemas.microsoft.com/office/drawing/2014/main" xmlns="" id="{1125F830-2B76-8153-1A1A-998A786A53B6}"/>
              </a:ext>
            </a:extLst>
          </p:cNvPr>
          <p:cNvPicPr>
            <a:picLocks noChangeAspect="1"/>
          </p:cNvPicPr>
          <p:nvPr/>
        </p:nvPicPr>
        <p:blipFill>
          <a:blip r:embed="rId2"/>
          <a:stretch>
            <a:fillRect/>
          </a:stretch>
        </p:blipFill>
        <p:spPr>
          <a:xfrm>
            <a:off x="1275128" y="2424418"/>
            <a:ext cx="6434356" cy="4433582"/>
          </a:xfrm>
          <a:prstGeom prst="rect">
            <a:avLst/>
          </a:prstGeom>
        </p:spPr>
      </p:pic>
      <p:pic>
        <p:nvPicPr>
          <p:cNvPr id="5" name="Picture 2" descr="C:\Users\ADMIN\Downloads\SNS Institutions Logo (1).png"/>
          <p:cNvPicPr>
            <a:picLocks noChangeAspect="1" noChangeArrowheads="1"/>
          </p:cNvPicPr>
          <p:nvPr/>
        </p:nvPicPr>
        <p:blipFill>
          <a:blip r:embed="rId3" cstate="print"/>
          <a:srcRect/>
          <a:stretch>
            <a:fillRect/>
          </a:stretch>
        </p:blipFill>
        <p:spPr bwMode="auto">
          <a:xfrm>
            <a:off x="7929586" y="0"/>
            <a:ext cx="1214414" cy="673321"/>
          </a:xfrm>
          <a:prstGeom prst="rect">
            <a:avLst/>
          </a:prstGeom>
          <a:noFill/>
        </p:spPr>
      </p:pic>
      <p:sp>
        <p:nvSpPr>
          <p:cNvPr id="6" name="Date Placeholder 5"/>
          <p:cNvSpPr>
            <a:spLocks noGrp="1"/>
          </p:cNvSpPr>
          <p:nvPr>
            <p:ph type="dt" sz="half" idx="10"/>
          </p:nvPr>
        </p:nvSpPr>
        <p:spPr/>
        <p:txBody>
          <a:bodyPr/>
          <a:lstStyle/>
          <a:p>
            <a:r>
              <a:rPr lang="en-US" smtClean="0"/>
              <a:t>4/10/2026</a:t>
            </a:r>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pPr/>
              <a:t>6</a:t>
            </a:fld>
            <a:endParaRPr lang="en-US"/>
          </a:p>
        </p:txBody>
      </p:sp>
      <p:sp>
        <p:nvSpPr>
          <p:cNvPr id="8" name="Footer Placeholder 7"/>
          <p:cNvSpPr>
            <a:spLocks noGrp="1"/>
          </p:cNvSpPr>
          <p:nvPr>
            <p:ph type="ftr" sz="quarter" idx="11"/>
          </p:nvPr>
        </p:nvSpPr>
        <p:spPr/>
        <p:txBody>
          <a:bodyPr/>
          <a:lstStyle/>
          <a:p>
            <a:r>
              <a:rPr lang="en-US" smtClean="0"/>
              <a:t>DR SNSCE/SEM 2/UNIT 2/CRP/VIOLENCE AGAINST CHILDREN</a:t>
            </a: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Case Study</a:t>
            </a:r>
            <a:endParaRPr dirty="0"/>
          </a:p>
        </p:txBody>
      </p:sp>
      <p:sp>
        <p:nvSpPr>
          <p:cNvPr id="3" name="Content Placeholder 2"/>
          <p:cNvSpPr>
            <a:spLocks noGrp="1"/>
          </p:cNvSpPr>
          <p:nvPr>
            <p:ph idx="1"/>
          </p:nvPr>
        </p:nvSpPr>
        <p:spPr>
          <a:xfrm>
            <a:off x="457200" y="1895912"/>
            <a:ext cx="8229600" cy="4230251"/>
          </a:xfrm>
        </p:spPr>
        <p:txBody>
          <a:bodyPr>
            <a:normAutofit/>
          </a:bodyPr>
          <a:lstStyle/>
          <a:p>
            <a:pPr marL="0" indent="0">
              <a:buNone/>
            </a:pPr>
            <a:r>
              <a:rPr lang="en-US" sz="2200" b="1" dirty="0"/>
              <a:t>Case Scenario:</a:t>
            </a:r>
          </a:p>
          <a:p>
            <a:pPr marL="0" indent="0">
              <a:buNone/>
            </a:pPr>
            <a:r>
              <a:rPr lang="en-US" sz="2200" dirty="0"/>
              <a:t>Riya, a 13-year-old student, has recently shown a decline in academic performance and irregular attendance. She appears withdrawn and anxious in class. Her teacher notices bruises on her arm and signs of emotional distress. At home, she is under the care of a relative who mistreats her, and she is also engaged in part-time work under unsafe conditions.</a:t>
            </a:r>
          </a:p>
          <a:p>
            <a:pPr marL="0" indent="0">
              <a:buNone/>
            </a:pPr>
            <a:r>
              <a:rPr lang="en-US" sz="2200" dirty="0"/>
              <a:t>1. As a Teacher , how would you identify early </a:t>
            </a:r>
            <a:r>
              <a:rPr lang="en-US" sz="2200" dirty="0" err="1"/>
              <a:t>wrning</a:t>
            </a:r>
            <a:r>
              <a:rPr lang="en-US" sz="2200" dirty="0"/>
              <a:t> signs in such cases?</a:t>
            </a:r>
          </a:p>
          <a:p>
            <a:pPr marL="0" indent="0">
              <a:buNone/>
            </a:pPr>
            <a:r>
              <a:rPr lang="en-US" sz="2200" dirty="0"/>
              <a:t>2. What Steps Should be taken by School to ensure the Child Safety ?</a:t>
            </a:r>
          </a:p>
          <a:p>
            <a:endParaRPr lang="en-US" sz="2200" dirty="0"/>
          </a:p>
          <a:p>
            <a:endParaRPr dirty="0"/>
          </a:p>
        </p:txBody>
      </p:sp>
      <p:pic>
        <p:nvPicPr>
          <p:cNvPr id="4" name="Picture 2" descr="C:\Users\ADMIN\Downloads\SNS Institutions Logo (1).png"/>
          <p:cNvPicPr>
            <a:picLocks noChangeAspect="1" noChangeArrowheads="1"/>
          </p:cNvPicPr>
          <p:nvPr/>
        </p:nvPicPr>
        <p:blipFill>
          <a:blip r:embed="rId2" cstate="print"/>
          <a:srcRect/>
          <a:stretch>
            <a:fillRect/>
          </a:stretch>
        </p:blipFill>
        <p:spPr bwMode="auto">
          <a:xfrm>
            <a:off x="7929586" y="0"/>
            <a:ext cx="1214414" cy="673321"/>
          </a:xfrm>
          <a:prstGeom prst="rect">
            <a:avLst/>
          </a:prstGeom>
          <a:noFill/>
        </p:spPr>
      </p:pic>
      <p:sp>
        <p:nvSpPr>
          <p:cNvPr id="5" name="Date Placeholder 4"/>
          <p:cNvSpPr>
            <a:spLocks noGrp="1"/>
          </p:cNvSpPr>
          <p:nvPr>
            <p:ph type="dt" sz="half" idx="10"/>
          </p:nvPr>
        </p:nvSpPr>
        <p:spPr/>
        <p:txBody>
          <a:bodyPr/>
          <a:lstStyle/>
          <a:p>
            <a:r>
              <a:rPr lang="en-US" smtClean="0"/>
              <a:t>4/10/2026</a:t>
            </a:r>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pPr/>
              <a:t>7</a:t>
            </a:fld>
            <a:endParaRPr lang="en-US"/>
          </a:p>
        </p:txBody>
      </p:sp>
      <p:sp>
        <p:nvSpPr>
          <p:cNvPr id="7" name="Footer Placeholder 6"/>
          <p:cNvSpPr>
            <a:spLocks noGrp="1"/>
          </p:cNvSpPr>
          <p:nvPr>
            <p:ph type="ftr" sz="quarter" idx="11"/>
          </p:nvPr>
        </p:nvSpPr>
        <p:spPr/>
        <p:txBody>
          <a:bodyPr/>
          <a:lstStyle/>
          <a:p>
            <a:r>
              <a:rPr lang="en-US" smtClean="0"/>
              <a:t>DR SNSCE/SEM 2/UNIT 2/CRP/VIOLENCE AGAINST CHILDREN</a:t>
            </a: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3413D0-2D90-2CC6-CEA0-98C95B747975}"/>
              </a:ext>
            </a:extLst>
          </p:cNvPr>
          <p:cNvSpPr>
            <a:spLocks noGrp="1"/>
          </p:cNvSpPr>
          <p:nvPr>
            <p:ph type="title"/>
          </p:nvPr>
        </p:nvSpPr>
        <p:spPr/>
        <p:txBody>
          <a:bodyPr/>
          <a:lstStyle/>
          <a:p>
            <a:r>
              <a:rPr lang="en-US" dirty="0"/>
              <a:t>Quiz</a:t>
            </a:r>
            <a:endParaRPr lang="en-IN" dirty="0"/>
          </a:p>
        </p:txBody>
      </p:sp>
      <p:pic>
        <p:nvPicPr>
          <p:cNvPr id="5" name="Content Placeholder 4">
            <a:extLst>
              <a:ext uri="{FF2B5EF4-FFF2-40B4-BE49-F238E27FC236}">
                <a16:creationId xmlns:a16="http://schemas.microsoft.com/office/drawing/2014/main" xmlns="" id="{1DA74095-F1AA-9B5F-337A-61E03A61F56F}"/>
              </a:ext>
            </a:extLst>
          </p:cNvPr>
          <p:cNvPicPr>
            <a:picLocks noGrp="1" noChangeAspect="1"/>
          </p:cNvPicPr>
          <p:nvPr>
            <p:ph idx="1"/>
          </p:nvPr>
        </p:nvPicPr>
        <p:blipFill>
          <a:blip r:embed="rId2"/>
          <a:stretch>
            <a:fillRect/>
          </a:stretch>
        </p:blipFill>
        <p:spPr>
          <a:xfrm>
            <a:off x="1177528" y="1600200"/>
            <a:ext cx="6788944" cy="4525963"/>
          </a:xfrm>
          <a:prstGeom prst="rect">
            <a:avLst/>
          </a:prstGeom>
        </p:spPr>
      </p:pic>
      <p:pic>
        <p:nvPicPr>
          <p:cNvPr id="4" name="Picture 2" descr="C:\Users\ADMIN\Downloads\SNS Institutions Logo (1).png"/>
          <p:cNvPicPr>
            <a:picLocks noChangeAspect="1" noChangeArrowheads="1"/>
          </p:cNvPicPr>
          <p:nvPr/>
        </p:nvPicPr>
        <p:blipFill>
          <a:blip r:embed="rId3" cstate="print"/>
          <a:srcRect/>
          <a:stretch>
            <a:fillRect/>
          </a:stretch>
        </p:blipFill>
        <p:spPr bwMode="auto">
          <a:xfrm>
            <a:off x="7929586" y="0"/>
            <a:ext cx="1214414" cy="673321"/>
          </a:xfrm>
          <a:prstGeom prst="rect">
            <a:avLst/>
          </a:prstGeom>
          <a:noFill/>
        </p:spPr>
      </p:pic>
      <p:sp>
        <p:nvSpPr>
          <p:cNvPr id="6" name="Date Placeholder 5"/>
          <p:cNvSpPr>
            <a:spLocks noGrp="1"/>
          </p:cNvSpPr>
          <p:nvPr>
            <p:ph type="dt" sz="half" idx="10"/>
          </p:nvPr>
        </p:nvSpPr>
        <p:spPr/>
        <p:txBody>
          <a:bodyPr/>
          <a:lstStyle/>
          <a:p>
            <a:r>
              <a:rPr lang="en-US" smtClean="0"/>
              <a:t>4/10/2026</a:t>
            </a:r>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pPr/>
              <a:t>8</a:t>
            </a:fld>
            <a:endParaRPr lang="en-US"/>
          </a:p>
        </p:txBody>
      </p:sp>
      <p:sp>
        <p:nvSpPr>
          <p:cNvPr id="8" name="Footer Placeholder 7"/>
          <p:cNvSpPr>
            <a:spLocks noGrp="1"/>
          </p:cNvSpPr>
          <p:nvPr>
            <p:ph type="ftr" sz="quarter" idx="11"/>
          </p:nvPr>
        </p:nvSpPr>
        <p:spPr/>
        <p:txBody>
          <a:bodyPr/>
          <a:lstStyle/>
          <a:p>
            <a:r>
              <a:rPr lang="en-US" smtClean="0"/>
              <a:t>DR SNSCE/SEM 2/UNIT 2/CRP/VIOLENCE AGAINST CHILDREN</a:t>
            </a:r>
            <a:endParaRPr lang="en-US"/>
          </a:p>
        </p:txBody>
      </p:sp>
    </p:spTree>
    <p:extLst>
      <p:ext uri="{BB962C8B-B14F-4D97-AF65-F5344CB8AC3E}">
        <p14:creationId xmlns:p14="http://schemas.microsoft.com/office/powerpoint/2010/main" xmlns="" val="3158474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Test</a:t>
            </a:r>
          </a:p>
        </p:txBody>
      </p:sp>
      <p:sp>
        <p:nvSpPr>
          <p:cNvPr id="3" name="Content Placeholder 2"/>
          <p:cNvSpPr>
            <a:spLocks noGrp="1"/>
          </p:cNvSpPr>
          <p:nvPr>
            <p:ph idx="1"/>
          </p:nvPr>
        </p:nvSpPr>
        <p:spPr/>
        <p:txBody>
          <a:bodyPr/>
          <a:lstStyle/>
          <a:p>
            <a:r>
              <a:t>Evaluate effectiveness</a:t>
            </a:r>
          </a:p>
        </p:txBody>
      </p:sp>
      <p:pic>
        <p:nvPicPr>
          <p:cNvPr id="4" name="Picture 3">
            <a:extLst>
              <a:ext uri="{FF2B5EF4-FFF2-40B4-BE49-F238E27FC236}">
                <a16:creationId xmlns:a16="http://schemas.microsoft.com/office/drawing/2014/main" xmlns="" id="{8D1B509E-891A-61EC-06A9-53CDD1B40D02}"/>
              </a:ext>
            </a:extLst>
          </p:cNvPr>
          <p:cNvPicPr>
            <a:picLocks noChangeAspect="1"/>
          </p:cNvPicPr>
          <p:nvPr/>
        </p:nvPicPr>
        <p:blipFill>
          <a:blip r:embed="rId2"/>
          <a:stretch>
            <a:fillRect/>
          </a:stretch>
        </p:blipFill>
        <p:spPr>
          <a:xfrm>
            <a:off x="2088860" y="2491530"/>
            <a:ext cx="4706224" cy="3634633"/>
          </a:xfrm>
          <a:prstGeom prst="rect">
            <a:avLst/>
          </a:prstGeom>
        </p:spPr>
      </p:pic>
      <p:pic>
        <p:nvPicPr>
          <p:cNvPr id="5" name="Picture 2" descr="C:\Users\ADMIN\Downloads\SNS Institutions Logo (1).png"/>
          <p:cNvPicPr>
            <a:picLocks noChangeAspect="1" noChangeArrowheads="1"/>
          </p:cNvPicPr>
          <p:nvPr/>
        </p:nvPicPr>
        <p:blipFill>
          <a:blip r:embed="rId3" cstate="print"/>
          <a:srcRect/>
          <a:stretch>
            <a:fillRect/>
          </a:stretch>
        </p:blipFill>
        <p:spPr bwMode="auto">
          <a:xfrm>
            <a:off x="7929586" y="0"/>
            <a:ext cx="1214414" cy="673321"/>
          </a:xfrm>
          <a:prstGeom prst="rect">
            <a:avLst/>
          </a:prstGeom>
          <a:noFill/>
        </p:spPr>
      </p:pic>
      <p:sp>
        <p:nvSpPr>
          <p:cNvPr id="6" name="Date Placeholder 5"/>
          <p:cNvSpPr>
            <a:spLocks noGrp="1"/>
          </p:cNvSpPr>
          <p:nvPr>
            <p:ph type="dt" sz="half" idx="10"/>
          </p:nvPr>
        </p:nvSpPr>
        <p:spPr/>
        <p:txBody>
          <a:bodyPr/>
          <a:lstStyle/>
          <a:p>
            <a:r>
              <a:rPr lang="en-US" smtClean="0"/>
              <a:t>4/10/2026</a:t>
            </a:r>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pPr/>
              <a:t>9</a:t>
            </a:fld>
            <a:endParaRPr lang="en-US"/>
          </a:p>
        </p:txBody>
      </p:sp>
      <p:sp>
        <p:nvSpPr>
          <p:cNvPr id="8" name="Footer Placeholder 7"/>
          <p:cNvSpPr>
            <a:spLocks noGrp="1"/>
          </p:cNvSpPr>
          <p:nvPr>
            <p:ph type="ftr" sz="quarter" idx="11"/>
          </p:nvPr>
        </p:nvSpPr>
        <p:spPr/>
        <p:txBody>
          <a:bodyPr/>
          <a:lstStyle/>
          <a:p>
            <a:r>
              <a:rPr lang="en-US" smtClean="0"/>
              <a:t>DR SNSCE/SEM 2/UNIT 2/CRP/VIOLENCE AGAINST CHILDREN</a:t>
            </a:r>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487</TotalTime>
  <Words>235</Words>
  <Application>Microsoft Office PowerPoint</Application>
  <PresentationFormat>On-screen Show (4:3)</PresentationFormat>
  <Paragraphs>57</Paragraphs>
  <Slides>11</Slides>
  <Notes>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    Dr.SNS COLLEGE OF EDUCATION  CHILD RIGHTS AND PROTECTION   Violence Against Children</vt:lpstr>
      <vt:lpstr>Introduction</vt:lpstr>
      <vt:lpstr>Empathize</vt:lpstr>
      <vt:lpstr>Define Problem</vt:lpstr>
      <vt:lpstr>Ideate</vt:lpstr>
      <vt:lpstr>Mind Map </vt:lpstr>
      <vt:lpstr> Case Study</vt:lpstr>
      <vt:lpstr>Quiz</vt:lpstr>
      <vt:lpstr>Test</vt:lpstr>
      <vt:lpstr>Slide 10</vt:lpstr>
      <vt:lpstr>         Thank You</vt:lpstr>
    </vt:vector>
  </TitlesOfParts>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Dr.SNS COLLEGE OF EDUCATION  CHILD RIGHTS AND PROTECTION   Violence Against Children</dc:title>
  <dc:creator>ADMIN</dc:creator>
  <dc:description>generated using python-pptx</dc:description>
  <cp:lastModifiedBy>ADMIN</cp:lastModifiedBy>
  <cp:revision>31</cp:revision>
  <dcterms:created xsi:type="dcterms:W3CDTF">2013-01-27T09:14:16Z</dcterms:created>
  <dcterms:modified xsi:type="dcterms:W3CDTF">2026-04-10T09:38:14Z</dcterms:modified>
</cp:coreProperties>
</file>