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607C-28A4-4CF2-85A8-934357CDE70B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EB398-38F0-4F32-AD05-4F30981038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7754A-4498-5EC4-826C-2AD68EBF7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46C2F-9CB1-E4DC-A0C3-BE89FD0D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E161AD-515C-840E-0A24-CF029A5B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7EE9B5-00BA-FA70-DA50-B8B2E66A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93F559-47AC-3DE8-2A42-78217C2E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936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05DF1-9C4B-C4F8-C4AC-A428FCC4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344D54-C7EF-CE27-09B8-FF97702BD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711B8D-41EB-9472-9F55-957898A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89FE2-2255-6556-060B-E0129AE5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836503-57F7-A462-5FBB-B41801DF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D548BC-37C0-0EA3-39AB-EAE89007F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959594-88E2-D417-D034-7EB6053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9ECA60-37B5-026B-9F41-06EC3927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5AA188-A8A1-C5AD-DBE3-FBFFFBFA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B3577-38A8-0C4D-E65E-9297F7FD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30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B4F46-AF80-F0A2-2E52-4ADDEB7D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4CF6E-CFCD-C798-BD4A-F0CC477E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6E5D0-EF64-6BC4-10A3-6C69E234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F89C7-6A0D-BF49-B802-A86A5B6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35CD1-2E43-8FBF-4785-C9E27B90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091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C347-0BBC-351F-B45F-CDD871DE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88AC54-B3DA-C287-5E5B-1DD47DCA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2D3D62-06C3-2CED-54C5-13DFBCE7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1CA2A-65BF-CDB6-54BC-147E7D67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04DD3-E6B4-9F8D-C72B-E0E6A92A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104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F0E48-8989-9D57-7678-EA84C52B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B2C24-9E2B-2762-E7C2-55E04046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8DDA65-1808-5451-CA0A-CBDBBBE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30EAD-2439-F9D1-1374-C704AD93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2B853-B7EB-8B00-E027-3E9A6FFC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D4C02D-D195-F852-B714-3303380C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450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16336-D978-4A7F-E709-10E35FF0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98C58-D566-F8A7-EC1D-2EAB51DB3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2DE617-0526-7915-B97F-2A68B3400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91245D-178D-C852-6993-F66B657B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EBE566-F6A2-9E06-8B68-5AF2CDE25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FDE3B4-3D17-E70F-4D60-3F523D2C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4B7CFB-9B1D-AAD9-3ABA-213DB2BD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29EA97-CCA7-40B4-5020-48602083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68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4C829-C51F-660F-6C91-71BCC51A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808CD0-3F9B-4B7C-DC63-1CDA6A77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3D9DBA-F139-0A12-CB36-B8F8891A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5C5BB2-2ED7-622C-91E2-4298049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522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700E4A-A6BF-B8EA-CA54-3AA42985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106C1F-44C4-C881-0F07-B22B6888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DC74B0-C657-021C-8919-FBA30357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204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C8C3A-009E-5802-8C21-E66C77D1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0B8C3-22C5-1B57-C31A-FE8F67D9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C19B01-EF0D-7DBB-6D25-683378C8B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4915D9-129C-672A-37B8-270CAF40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01F31-9933-2C22-06EB-09F47D8A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990473-9028-CD0A-B2EC-43A81809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008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C30E3-BE37-2079-D860-123454F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478AC5-9E81-2E3C-1EC4-CD443A1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31476-4BE4-D49F-B242-02FD1B76F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CB0BE0-2DBB-4DD1-02CD-6706B94A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281030-47D5-E714-A057-FA921155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05B42F-202F-50C1-C36D-0DAD9368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309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1361C5-B2C6-3704-3BD0-9EFDBA55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BD3F68-9329-4969-D068-38C0E7CC6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65983A-084D-66FC-C567-BE5EDFEC6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3E1CC8-3D3B-451E-49FE-340F6BB46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EFC66-0E26-EB13-E089-4E274F7B8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E561F-5FBF-4D36-A039-B68FAE80B0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96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96C96-2CC6-E1D7-E098-822411C1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9144000" cy="1589649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Dr.SNS COLLEGE OF EDUCATION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CHILD RIGHTS AND PROTECTION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9D732-96E6-5BA4-9473-05C6FB7A7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6598"/>
            <a:ext cx="9144000" cy="998806"/>
          </a:xfrm>
        </p:spPr>
        <p:txBody>
          <a:bodyPr>
            <a:normAutofit/>
          </a:bodyPr>
          <a:lstStyle/>
          <a:p>
            <a:r>
              <a:rPr lang="en-IN" sz="3600" dirty="0" smtClean="0"/>
              <a:t>Drug Dependency Among </a:t>
            </a:r>
            <a:r>
              <a:rPr lang="en-IN" sz="3600" dirty="0" smtClean="0"/>
              <a:t>Children</a:t>
            </a:r>
          </a:p>
          <a:p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633046" y="4813994"/>
            <a:ext cx="180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Mrs.V</a:t>
            </a:r>
            <a:r>
              <a:rPr lang="en-US" sz="2000" b="1" dirty="0" smtClean="0"/>
              <a:t> RANI</a:t>
            </a:r>
          </a:p>
          <a:p>
            <a:r>
              <a:rPr lang="en-US" sz="2000" b="1" dirty="0" err="1" smtClean="0"/>
              <a:t>Asst.Prof</a:t>
            </a:r>
            <a:r>
              <a:rPr lang="en-US" sz="2000" b="1" dirty="0" smtClean="0"/>
              <a:t>.,</a:t>
            </a:r>
          </a:p>
          <a:p>
            <a:r>
              <a:rPr lang="en-US" sz="2000" b="1" dirty="0" err="1" smtClean="0"/>
              <a:t>Dr.SNSCE</a:t>
            </a:r>
            <a:endParaRPr lang="en-US" sz="2000" b="1" dirty="0" smtClean="0"/>
          </a:p>
        </p:txBody>
      </p:sp>
      <p:pic>
        <p:nvPicPr>
          <p:cNvPr id="1026" name="Picture 2" descr="C:\Users\ADMIN\Desktop\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502855"/>
            <a:ext cx="6017675" cy="2278967"/>
          </a:xfrm>
          <a:prstGeom prst="rect">
            <a:avLst/>
          </a:prstGeom>
          <a:noFill/>
        </p:spPr>
      </p:pic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940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/>
              <a:t>                       THANK YOU</a:t>
            </a:r>
            <a:endParaRPr lang="en-US" sz="4800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0AFD1-C037-2D8D-3D81-99396141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Dependency Among Children 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152B4ED-8AB3-9929-4C7E-3DF961152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243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0BCE1-7AFF-3D34-7BDF-55BF916D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EMPATHIZE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2D6FE9-B1A7-CCC6-9EFF-E12446161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dirty="0"/>
              <a:t>Understand child’s feelings: </a:t>
            </a:r>
          </a:p>
          <a:p>
            <a:pPr lvl="1"/>
            <a:r>
              <a:rPr lang="en-IN" dirty="0"/>
              <a:t>Loneliness </a:t>
            </a:r>
          </a:p>
          <a:p>
            <a:pPr lvl="1"/>
            <a:r>
              <a:rPr lang="en-IN" dirty="0"/>
              <a:t>Fear </a:t>
            </a:r>
          </a:p>
          <a:p>
            <a:pPr marL="0" lvl="0" indent="0">
              <a:buNone/>
            </a:pPr>
            <a:r>
              <a:rPr lang="en-IN" dirty="0"/>
              <a:t>Low self-esteem Reasons: </a:t>
            </a:r>
          </a:p>
          <a:p>
            <a:pPr lvl="1"/>
            <a:r>
              <a:rPr lang="en-IN" dirty="0"/>
              <a:t>Peer pressure </a:t>
            </a:r>
          </a:p>
          <a:p>
            <a:pPr lvl="1"/>
            <a:r>
              <a:rPr lang="en-IN" dirty="0"/>
              <a:t>Family issues </a:t>
            </a:r>
          </a:p>
          <a:p>
            <a:pPr lvl="1"/>
            <a:r>
              <a:rPr lang="en-IN" dirty="0"/>
              <a:t>Trauma </a:t>
            </a:r>
          </a:p>
          <a:p>
            <a:pPr lvl="1"/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928A60-1C27-1286-D883-DB940AEC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349" y="1690687"/>
            <a:ext cx="5904412" cy="4802187"/>
          </a:xfrm>
          <a:prstGeom prst="rect">
            <a:avLst/>
          </a:prstGeo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607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87A44-B54C-1279-D5DF-C1720DF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/>
              <a:t>DEFINE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F74AE-D0C0-3412-DE1B-879DEB60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IN" b="1" dirty="0"/>
              <a:t>Problem Statement: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“Children are engaging in drug use due to lack of emotional support, awareness, and safe environments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DF9DF7-DD9E-D30D-1326-DFFDCED3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07" y="3265714"/>
            <a:ext cx="5817324" cy="3592286"/>
          </a:xfrm>
          <a:prstGeom prst="rect">
            <a:avLst/>
          </a:prstGeo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2053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59DE4-5071-9424-996D-4EEDD475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IDEATE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8BB43E-26AD-B651-BB0E-0E37041F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Brainstorm solutions:</a:t>
            </a:r>
          </a:p>
          <a:p>
            <a:pPr lvl="0"/>
            <a:r>
              <a:rPr lang="en-IN" dirty="0"/>
              <a:t>Awareness programs </a:t>
            </a:r>
          </a:p>
          <a:p>
            <a:pPr lvl="0"/>
            <a:r>
              <a:rPr lang="en-IN" dirty="0"/>
              <a:t>Counselling support </a:t>
            </a:r>
          </a:p>
          <a:p>
            <a:pPr lvl="0"/>
            <a:r>
              <a:rPr lang="en-IN" dirty="0"/>
              <a:t>Peer mentoring </a:t>
            </a:r>
          </a:p>
          <a:p>
            <a:pPr lvl="0"/>
            <a:r>
              <a:rPr lang="en-IN" dirty="0"/>
              <a:t>Parent education 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8C43D1-12DB-B19A-36F9-C255129B9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51" y="1714499"/>
            <a:ext cx="5294811" cy="3911237"/>
          </a:xfrm>
          <a:prstGeom prst="rect">
            <a:avLst/>
          </a:prstGeom>
        </p:spPr>
      </p:pic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174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D60C7-D289-B084-9132-290025D0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5BE8024-355C-2035-ABA2-603890986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3299" y="1825625"/>
            <a:ext cx="8246377" cy="4351338"/>
          </a:xfrm>
          <a:prstGeom prst="rect">
            <a:avLst/>
          </a:prstGeo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493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44C66-66AD-5613-4B64-C58C123E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PROTOTYPE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84E29-EF2E-AB29-A3C7-BCD74B24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Posters </a:t>
            </a:r>
          </a:p>
          <a:p>
            <a:pPr lvl="0"/>
            <a:r>
              <a:rPr lang="en-IN" dirty="0"/>
              <a:t>Awareness campaigns </a:t>
            </a:r>
          </a:p>
          <a:p>
            <a:pPr lvl="0"/>
            <a:r>
              <a:rPr lang="en-IN" dirty="0"/>
              <a:t>Mobile app ideas </a:t>
            </a:r>
          </a:p>
          <a:p>
            <a:pPr lvl="0"/>
            <a:r>
              <a:rPr lang="en-IN" dirty="0"/>
              <a:t>School counselling model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579496-D13E-C782-A42E-62D09A9D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0" y="3758268"/>
            <a:ext cx="10073429" cy="3099732"/>
          </a:xfrm>
          <a:prstGeom prst="rect">
            <a:avLst/>
          </a:prstGeo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858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12613-E048-9CEE-F793-BF04473C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Assignments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8E50C1-19BC-9ECC-433B-A43029F41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dirty="0"/>
              <a:t> </a:t>
            </a:r>
          </a:p>
          <a:p>
            <a:pPr lvl="0"/>
            <a:r>
              <a:rPr lang="en-IN" dirty="0"/>
              <a:t>How can teachers prevent drug dependency? </a:t>
            </a:r>
          </a:p>
          <a:p>
            <a:pPr lvl="0"/>
            <a:r>
              <a:rPr lang="en-IN" dirty="0"/>
              <a:t>What will you implement in your future classroom? </a:t>
            </a:r>
          </a:p>
          <a:p>
            <a:endParaRPr lang="en-IN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542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PUZZLES</a:t>
            </a:r>
            <a:endParaRPr lang="en-US" dirty="0"/>
          </a:p>
        </p:txBody>
      </p:sp>
      <p:pic>
        <p:nvPicPr>
          <p:cNvPr id="2050" name="Picture 2" descr="C:\Users\ADMIN\Desktop\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580" y="2349305"/>
            <a:ext cx="5708186" cy="3474720"/>
          </a:xfrm>
          <a:prstGeom prst="rect">
            <a:avLst/>
          </a:prstGeom>
          <a:noFill/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138" y="0"/>
            <a:ext cx="1148862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15-04-2026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561F-5FBF-4D36-A039-B68FAE80B091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SNSCE/SEM2/UNIT2/CRP/DRUG DEPENDENCY AMONG CHILDREN/MRS V RANI</a:t>
            </a:r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167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Dr.SNS COLLEGE OF EDUCATION  CHILD RIGHTS AND PROTECTION  </vt:lpstr>
      <vt:lpstr>Drug Dependency Among Children  </vt:lpstr>
      <vt:lpstr>EMPATHIZE</vt:lpstr>
      <vt:lpstr>DEFINE  </vt:lpstr>
      <vt:lpstr>IDEATE </vt:lpstr>
      <vt:lpstr>Mind map </vt:lpstr>
      <vt:lpstr>PROTOTYPE</vt:lpstr>
      <vt:lpstr> Assignments</vt:lpstr>
      <vt:lpstr>                            PUZZLES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  CHILD RIGHTS AND PROTECTION</dc:title>
  <dc:creator>Dr.A.Mary Noya Leena</dc:creator>
  <cp:lastModifiedBy>ADMIN</cp:lastModifiedBy>
  <cp:revision>3</cp:revision>
  <dcterms:created xsi:type="dcterms:W3CDTF">2026-04-07T10:08:17Z</dcterms:created>
  <dcterms:modified xsi:type="dcterms:W3CDTF">2026-04-15T05:23:02Z</dcterms:modified>
</cp:coreProperties>
</file>