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649EC-6E77-49C3-879C-CDC77CC9351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9624F-FAB1-4F32-8FC9-58391724E0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E6EA11-DE9B-81AD-ECA6-84A325795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3ABDAC-48FE-F01A-F709-66F08A569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18075F-0D2A-69AD-C992-18C79FA5B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000AD1-6BAF-FADD-CF6E-5D464739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C47453-01ED-740B-58F8-D0A40D6B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010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D97D1-5030-AAE1-8815-1D04B24B6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2F89FC-602B-30B9-BFA3-6F4630567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842652-816C-F71F-8974-204268E0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A2EE5A-0679-9D2C-80B9-E2AE0DF9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1A86BF-378F-A341-039F-F4A47D87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0220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349FCF-436C-BE96-6D9F-98EFFC6CD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A3F5EA-13C5-0912-FEA4-1019523A2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04B750-1F35-CFBB-DA77-558A809C5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649917-FBDA-04F6-CAC3-BFC7721B9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A13B1A-BD96-6FA1-3858-43EBA915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5975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DB8CA9-FDF6-6384-F034-9B28E1D3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17D736-B101-F802-82E5-C84DD4592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024AD0-D957-8D85-8FFB-C44C1952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6C5FA-EB91-0865-6920-19FC76F6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59789F-36F8-3789-2724-58A5E903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3458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7C3A1C-E4F1-5563-91CC-4ECB6BF1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64012A-82B2-25FF-7B5E-2CD5EE37D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001E3C-9678-93AF-1C15-C647AE77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780F38-E6C4-D33E-3868-C6D30AE6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7B3D25-F207-2304-BF78-286A2F5C8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7356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659E3-BDA2-EEB0-D5DB-1B8642DA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54253E-EA5D-AAFD-E2D6-3ED8D341C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F4DDBB-FA69-BFB8-2AF8-E58A13218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576829-F604-6F4B-E268-9E98554C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FB906F-61A3-2DE0-EA73-CBA5AC5C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CC36F0-5968-0ED5-0D21-2A769F6D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2396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9B6ACC-08A3-4914-B669-A62E7541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CDFADB-B558-B43F-C179-B72035B9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B17DBB-1931-E922-B6E7-4811842B2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E30B087-A504-A58A-6D83-D79EFD0AB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63DF730-705E-13B1-5DC8-A6E957AA2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73083C1-A3FA-E96C-CEF7-CB914EA4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5CB2D75-8370-F623-12FA-F6427E88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69228F-1EDD-1B45-B2CE-6D0FEFF8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7293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F6EC1-2D5F-CFEF-3278-00C559D9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3A7A46-2945-2767-13F6-8EE4AC51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DD8F3A-5949-5789-EA4C-B78CF5F4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EB846D-EB1C-09C0-D4C1-C2F8CD8E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920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F14EDE-14B0-1817-909F-89504890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C05E56-6D95-029E-C681-3F18A77D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0687CD7-57EF-4289-D3A7-F4E552AF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2458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52BB23-6BD4-39A3-EC8D-15745337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6F6047-5F8A-03C4-D504-65FAACE60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73538D-3921-2387-01B6-88C9C5FED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898186-58A5-8694-97B9-4D907CC2F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7072E0-9581-C02A-A1AF-0B94F46C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82CB1A-1059-3DF0-CF91-398E7223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7506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FF85EE-7C86-71ED-EDD9-1C8AE7084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83212F8-C40E-D693-46B2-5A24A6E942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3B5AB8-14C4-E7D1-8B89-E1A475EB8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B75608-940D-DADA-8565-D6EC87237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EDD8B6-CD5F-BAB5-8282-B70F7209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710325-6CA4-0446-78DD-55D917A9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0899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774177-5F4B-BAF2-6DA9-21D422DA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B86374-6F01-464E-8346-08022629C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725FF-9AA3-1E9B-6FA8-B5C6CB334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9282E8-598E-71C7-4C91-47193FD28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 SNSCE/SEM2 UNIT2/CRP/ONLINE ABUSE/MRS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3A6C36-CD2D-3F80-0285-D0250CD0E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AFB83-A520-4927-AE39-8E2E62BE5F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148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4C4BF3-74A8-B398-40C7-A810F3552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47114"/>
            <a:ext cx="9144000" cy="1561513"/>
          </a:xfrm>
        </p:spPr>
        <p:txBody>
          <a:bodyPr>
            <a:normAutofit fontScale="90000"/>
          </a:bodyPr>
          <a:lstStyle/>
          <a:p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r>
              <a:rPr lang="en-IN" i="1" dirty="0" smtClean="0"/>
              <a:t/>
            </a:r>
            <a:br>
              <a:rPr lang="en-IN" i="1" dirty="0" smtClean="0"/>
            </a:b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6AE7FC-4A42-10DE-CCA1-AC01E3F19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797" y="2644725"/>
            <a:ext cx="9144000" cy="1519311"/>
          </a:xfrm>
        </p:spPr>
        <p:txBody>
          <a:bodyPr>
            <a:normAutofit/>
          </a:bodyPr>
          <a:lstStyle/>
          <a:p>
            <a:r>
              <a:rPr lang="en-IN" sz="3600" i="1" dirty="0" smtClean="0"/>
              <a:t>Online Abuse</a:t>
            </a:r>
            <a:r>
              <a:rPr lang="en-IN" sz="3600" dirty="0" smtClean="0"/>
              <a:t> </a:t>
            </a:r>
            <a:br>
              <a:rPr lang="en-IN" sz="3600" dirty="0" smtClean="0"/>
            </a:br>
            <a:endParaRPr lang="en-IN" sz="3600" dirty="0"/>
          </a:p>
        </p:txBody>
      </p:sp>
      <p:sp>
        <p:nvSpPr>
          <p:cNvPr id="4" name="Rectangle 3"/>
          <p:cNvSpPr/>
          <p:nvPr/>
        </p:nvSpPr>
        <p:spPr>
          <a:xfrm>
            <a:off x="3048000" y="1111349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Dr.SNS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COLLEGE OF EDUCATION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CHILD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RIGHTS AND PROTECTION </a:t>
            </a:r>
            <a:endParaRPr lang="en-US" sz="2400" dirty="0"/>
          </a:p>
        </p:txBody>
      </p:sp>
      <p:pic>
        <p:nvPicPr>
          <p:cNvPr id="1026" name="Picture 2" descr="C:\Users\ADMIN\Desktop\P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4" y="3643532"/>
            <a:ext cx="5821827" cy="219455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42535" y="4813993"/>
            <a:ext cx="35591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Mrs.V</a:t>
            </a:r>
            <a:r>
              <a:rPr lang="en-US" sz="2800" b="1" dirty="0" smtClean="0"/>
              <a:t> RANI</a:t>
            </a:r>
          </a:p>
          <a:p>
            <a:r>
              <a:rPr lang="en-US" sz="2800" b="1" dirty="0" err="1" smtClean="0"/>
              <a:t>Asst.Prof</a:t>
            </a:r>
            <a:r>
              <a:rPr lang="en-US" sz="2800" b="1" dirty="0" smtClean="0"/>
              <a:t>.,</a:t>
            </a:r>
          </a:p>
          <a:p>
            <a:r>
              <a:rPr lang="en-US" sz="2800" b="1" dirty="0" err="1" smtClean="0"/>
              <a:t>Dr.SNSCE</a:t>
            </a:r>
            <a:endParaRPr lang="en-US" sz="2800" b="1" dirty="0" smtClean="0"/>
          </a:p>
        </p:txBody>
      </p:sp>
      <p:pic>
        <p:nvPicPr>
          <p:cNvPr id="7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6548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4800" dirty="0" smtClean="0"/>
              <a:t> </a:t>
            </a:r>
            <a:r>
              <a:rPr lang="en-US" sz="4800" dirty="0" smtClean="0"/>
              <a:t>                     THANK YOU</a:t>
            </a:r>
            <a:endParaRPr lang="en-US" sz="4800" dirty="0"/>
          </a:p>
        </p:txBody>
      </p:sp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2B45F2-9FBE-D30C-8088-24485B5D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Online Abuse 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65CBF31-5D14-2272-7A16-1D37737E7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374" y="1277668"/>
            <a:ext cx="5570290" cy="4899295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1998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73BA8-E596-69A2-1022-F6376269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 EMPATHIZE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60042D-259A-6710-47E5-0DD0F762B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Understand victim’s feelings </a:t>
            </a:r>
          </a:p>
          <a:p>
            <a:pPr lvl="0"/>
            <a:r>
              <a:rPr lang="en-IN" dirty="0"/>
              <a:t>Listen without judging </a:t>
            </a:r>
          </a:p>
          <a:p>
            <a:pPr lvl="0"/>
            <a:r>
              <a:rPr lang="en-IN" dirty="0"/>
              <a:t>Identify real-life experiences </a:t>
            </a:r>
          </a:p>
          <a:p>
            <a:r>
              <a:rPr lang="en-IN" b="1" dirty="0"/>
              <a:t>Activity</a:t>
            </a:r>
            <a:endParaRPr lang="en-IN" dirty="0"/>
          </a:p>
          <a:p>
            <a:pPr lvl="0"/>
            <a:r>
              <a:rPr lang="en-IN" dirty="0"/>
              <a:t>Ask: “How would you feel if someone trolls you online?” </a:t>
            </a:r>
          </a:p>
          <a:p>
            <a:endParaRPr lang="en-IN" dirty="0"/>
          </a:p>
        </p:txBody>
      </p:sp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3</a:t>
            </a:fld>
            <a:endParaRPr lang="en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9572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F7644A-2152-497F-487F-7E0BA7AB9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DEFINE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349B9E-C153-A68A-8842-FBBFC4CB2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IN" dirty="0"/>
              <a:t>Identify the core problem </a:t>
            </a:r>
          </a:p>
          <a:p>
            <a:pPr lvl="0"/>
            <a:r>
              <a:rPr lang="en-IN" dirty="0"/>
              <a:t>Example:</a:t>
            </a:r>
            <a:br>
              <a:rPr lang="en-IN" dirty="0"/>
            </a:br>
            <a:r>
              <a:rPr lang="en-IN" dirty="0"/>
              <a:t>“Students face cyberbullying causing emotional distress” 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285DD1-AA44-AE8E-2E4E-634C2B6D9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9" y="3313650"/>
            <a:ext cx="5359167" cy="3544349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339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EC1396-C453-7DFC-7B64-3027169F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IDEATE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1C3E8B-57B6-6FF4-2DF0-2928DF812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Brainstorm solutions: </a:t>
            </a:r>
          </a:p>
          <a:p>
            <a:pPr lvl="1"/>
            <a:r>
              <a:rPr lang="en-IN" dirty="0"/>
              <a:t>Awareness campaigns </a:t>
            </a:r>
          </a:p>
          <a:p>
            <a:pPr lvl="1"/>
            <a:r>
              <a:rPr lang="en-IN" dirty="0"/>
              <a:t>Reporting systems </a:t>
            </a:r>
          </a:p>
          <a:p>
            <a:pPr lvl="1"/>
            <a:r>
              <a:rPr lang="en-IN" dirty="0"/>
              <a:t>Digital literacy programs </a:t>
            </a:r>
          </a:p>
          <a:p>
            <a:pPr lvl="1"/>
            <a:r>
              <a:rPr lang="en-IN" dirty="0"/>
              <a:t>Safe apps </a:t>
            </a:r>
          </a:p>
          <a:p>
            <a:r>
              <a:rPr lang="en-IN" b="1" dirty="0"/>
              <a:t>Activity</a:t>
            </a:r>
            <a:endParaRPr lang="en-IN" dirty="0"/>
          </a:p>
          <a:p>
            <a:pPr lvl="0"/>
            <a:r>
              <a:rPr lang="en-IN" dirty="0"/>
              <a:t>Group brainstorming session 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305607-4673-711C-DAEF-13EC2097B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344" y="906012"/>
            <a:ext cx="5922628" cy="5402510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723917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493D2A-BB56-C06F-24A1-24AD151C9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 Map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E4E19D0-C9FD-435B-6460-ADF11844D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047" y="1825625"/>
            <a:ext cx="10355905" cy="4351338"/>
          </a:xfrm>
          <a:prstGeom prst="rect">
            <a:avLst/>
          </a:prstGeom>
        </p:spPr>
      </p:pic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3556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59999-0F53-A4EF-FBB8-1FD53648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PROTOTYPE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A3CCFD-B749-813F-C99E-E9E91DC15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Create solutions: </a:t>
            </a:r>
          </a:p>
          <a:p>
            <a:pPr lvl="1"/>
            <a:r>
              <a:rPr lang="en-IN" dirty="0"/>
              <a:t>Poster </a:t>
            </a:r>
          </a:p>
          <a:p>
            <a:pPr lvl="1"/>
            <a:r>
              <a:rPr lang="en-IN" dirty="0"/>
              <a:t>Mobile app idea </a:t>
            </a:r>
          </a:p>
          <a:p>
            <a:pPr lvl="1"/>
            <a:r>
              <a:rPr lang="en-IN" dirty="0"/>
              <a:t>Awareness campaign </a:t>
            </a:r>
          </a:p>
          <a:p>
            <a:pPr lvl="1"/>
            <a:r>
              <a:rPr lang="en-IN" dirty="0"/>
              <a:t>School policy draft 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17D0BB-29ED-67AE-BC1F-8451BF440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06" y="1529346"/>
            <a:ext cx="6977893" cy="4351337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9714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9FB7F-CE12-A017-13CC-5007B9F0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1003B0-A1D7-F55C-BDDF-7249A53EF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Scenario:</a:t>
            </a:r>
            <a:r>
              <a:rPr lang="en-IN" dirty="0"/>
              <a:t/>
            </a:r>
            <a:br>
              <a:rPr lang="en-IN" dirty="0"/>
            </a:br>
            <a:r>
              <a:rPr lang="en-IN" dirty="0"/>
              <a:t>A student receives abusive messages and fake rumours are spread online.</a:t>
            </a:r>
          </a:p>
          <a:p>
            <a:r>
              <a:rPr lang="en-IN" b="1" dirty="0"/>
              <a:t>Questions:</a:t>
            </a:r>
            <a:endParaRPr lang="en-IN" dirty="0"/>
          </a:p>
          <a:p>
            <a:pPr lvl="0"/>
            <a:r>
              <a:rPr lang="en-IN" dirty="0"/>
              <a:t>What is the problem? </a:t>
            </a:r>
          </a:p>
          <a:p>
            <a:pPr lvl="0"/>
            <a:r>
              <a:rPr lang="en-IN" dirty="0"/>
              <a:t>How will you help? </a:t>
            </a:r>
          </a:p>
          <a:p>
            <a:pPr lvl="0"/>
            <a:r>
              <a:rPr lang="en-IN" dirty="0"/>
              <a:t>What solution will you design? </a:t>
            </a:r>
          </a:p>
          <a:p>
            <a:endParaRPr lang="en-IN" dirty="0"/>
          </a:p>
        </p:txBody>
      </p:sp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2267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2FE98-0A90-C852-1675-E55DFBB69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400139-4502-5A19-6610-AEDB19523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Create a poster on cyber safety </a:t>
            </a:r>
          </a:p>
          <a:p>
            <a:pPr lvl="0"/>
            <a:r>
              <a:rPr lang="en-IN"/>
              <a:t>Design a mobile app idea </a:t>
            </a:r>
          </a:p>
          <a:p>
            <a:endParaRPr lang="en-IN"/>
          </a:p>
        </p:txBody>
      </p:sp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FB83-A520-4927-AE39-8E2E62BE5F08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 UNIT2/CRP/ONLINE ABUSE/MRS V RANI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5708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169</Words>
  <Application>Microsoft Office PowerPoint</Application>
  <PresentationFormat>Custom</PresentationFormat>
  <Paragraphs>71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                     </vt:lpstr>
      <vt:lpstr>Online Abuse  </vt:lpstr>
      <vt:lpstr> EMPATHIZE</vt:lpstr>
      <vt:lpstr>DEFINE </vt:lpstr>
      <vt:lpstr>IDEATE </vt:lpstr>
      <vt:lpstr>Mind Map</vt:lpstr>
      <vt:lpstr>PROTOTYPE</vt:lpstr>
      <vt:lpstr>Case study</vt:lpstr>
      <vt:lpstr>Assignment 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</dc:title>
  <dc:creator>Dr.A.Mary Noya Leena</dc:creator>
  <cp:lastModifiedBy>ADMIN</cp:lastModifiedBy>
  <cp:revision>5</cp:revision>
  <dcterms:created xsi:type="dcterms:W3CDTF">2026-04-08T07:38:18Z</dcterms:created>
  <dcterms:modified xsi:type="dcterms:W3CDTF">2026-04-15T05:33:31Z</dcterms:modified>
</cp:coreProperties>
</file>