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1" r:id="rId4"/>
    <p:sldId id="263" r:id="rId5"/>
    <p:sldId id="269" r:id="rId6"/>
    <p:sldId id="270" r:id="rId7"/>
    <p:sldId id="271" r:id="rId8"/>
    <p:sldId id="273" r:id="rId9"/>
    <p:sldId id="272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B42BD-28FB-4710-BBE7-2678053639C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13DCE-DF07-45B9-AA52-A2434C1260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 SNSCE/SEM 2/CRP/UNIT 2 /ABUSE OF TRUST/MRS V RANI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Dr.SNS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COLLEGE OF EDUCATION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CHILD RIGHTS AND PROTECTION</a:t>
            </a:r>
            <a:r>
              <a:rPr lang="en-IN" sz="3600" b="1" dirty="0" smtClean="0"/>
              <a:t/>
            </a:r>
            <a:br>
              <a:rPr lang="en-IN" sz="3600" b="1" dirty="0" smtClean="0"/>
            </a:b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 smtClean="0"/>
              <a:t>Abuse </a:t>
            </a:r>
            <a:r>
              <a:rPr lang="en-IN" b="1" dirty="0"/>
              <a:t>of Trust Against Children</a:t>
            </a:r>
            <a:endParaRPr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CFD0768-EB25-5FFD-A995-D67243826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1501" y="3924886"/>
            <a:ext cx="4951827" cy="22012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1" y="4813994"/>
            <a:ext cx="1526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Mrs.V</a:t>
            </a:r>
            <a:r>
              <a:rPr lang="en-US" sz="2000" b="1" dirty="0" smtClean="0"/>
              <a:t> RANI</a:t>
            </a:r>
          </a:p>
          <a:p>
            <a:r>
              <a:rPr lang="en-US" sz="2000" b="1" dirty="0" err="1" smtClean="0"/>
              <a:t>Asst.Prof</a:t>
            </a:r>
            <a:r>
              <a:rPr lang="en-US" sz="2000" b="1" dirty="0" smtClean="0"/>
              <a:t>.,</a:t>
            </a:r>
          </a:p>
          <a:p>
            <a:r>
              <a:rPr lang="en-US" sz="2000" b="1" dirty="0" err="1" smtClean="0"/>
              <a:t>Dr.SNSCE</a:t>
            </a:r>
            <a:endParaRPr lang="en-US" sz="2000" b="1" dirty="0" smtClean="0"/>
          </a:p>
        </p:txBody>
      </p:sp>
      <p:pic>
        <p:nvPicPr>
          <p:cNvPr id="6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0"/>
            <a:ext cx="1214414" cy="673321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                           THANK YOU</a:t>
            </a:r>
            <a:endParaRPr lang="en-US" dirty="0"/>
          </a:p>
        </p:txBody>
      </p:sp>
      <p:pic>
        <p:nvPicPr>
          <p:cNvPr id="4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0"/>
            <a:ext cx="1214414" cy="673321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EMPATHIZE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/>
              <a:t> CHILD’S PERSPECTIVE</a:t>
            </a:r>
            <a:endParaRPr lang="en-IN" dirty="0"/>
          </a:p>
          <a:p>
            <a:pPr lvl="0"/>
            <a:r>
              <a:rPr lang="en-IN" dirty="0"/>
              <a:t>Children trust adults blindly </a:t>
            </a:r>
          </a:p>
          <a:p>
            <a:pPr lvl="0"/>
            <a:r>
              <a:rPr lang="en-IN" dirty="0"/>
              <a:t>Fear, confusion, silence </a:t>
            </a:r>
          </a:p>
          <a:p>
            <a:pPr lvl="0"/>
            <a:r>
              <a:rPr lang="en-IN" dirty="0"/>
              <a:t>Long-term emotional trauma </a:t>
            </a:r>
          </a:p>
          <a:p>
            <a:endParaRPr dirty="0"/>
          </a:p>
        </p:txBody>
      </p:sp>
      <p:sp>
        <p:nvSpPr>
          <p:cNvPr id="4" name="AutoShape 2" descr="Lonely thoughts in a quiet classroom">
            <a:extLst>
              <a:ext uri="{FF2B5EF4-FFF2-40B4-BE49-F238E27FC236}">
                <a16:creationId xmlns:a16="http://schemas.microsoft.com/office/drawing/2014/main" xmlns="" id="{D7BBA3A1-530E-858D-1839-252EBA8AE2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09EC6B-0450-A3FB-EA45-D0628753E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42" y="3959604"/>
            <a:ext cx="4756558" cy="2441196"/>
          </a:xfrm>
          <a:prstGeom prst="rect">
            <a:avLst/>
          </a:prstGeom>
        </p:spPr>
      </p:pic>
      <p:pic>
        <p:nvPicPr>
          <p:cNvPr id="6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0"/>
            <a:ext cx="1214414" cy="673321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DEFINE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17084"/>
          </a:xfrm>
        </p:spPr>
        <p:txBody>
          <a:bodyPr/>
          <a:lstStyle/>
          <a:p>
            <a:pPr marL="0" indent="0">
              <a:buNone/>
            </a:pPr>
            <a:endParaRPr lang="en-IN" dirty="0"/>
          </a:p>
          <a:p>
            <a:pPr marL="0" lvl="0" indent="0">
              <a:buNone/>
            </a:pPr>
            <a:r>
              <a:rPr lang="en-IN" dirty="0"/>
              <a:t>Children are exploited by trusted individuals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D9E093-E57F-2938-8AF7-DDCC9B04E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053594"/>
            <a:ext cx="4572000" cy="3187816"/>
          </a:xfrm>
          <a:prstGeom prst="rect">
            <a:avLst/>
          </a:prstGeom>
        </p:spPr>
      </p:pic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0"/>
            <a:ext cx="1214414" cy="67332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DOES IT HAPPEN?</a:t>
            </a:r>
            <a:r>
              <a:rPr lang="en-IN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IN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2848"/>
            <a:ext cx="8229600" cy="4943315"/>
          </a:xfrm>
        </p:spPr>
        <p:txBody>
          <a:bodyPr/>
          <a:lstStyle/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13353F-A2AB-296B-AEE9-B0C1A9A60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55" y="1585520"/>
            <a:ext cx="6593747" cy="4643306"/>
          </a:xfrm>
          <a:prstGeom prst="rect">
            <a:avLst/>
          </a:prstGeom>
        </p:spPr>
      </p:pic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0"/>
            <a:ext cx="1214414" cy="67332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 Map</a:t>
            </a:r>
            <a:endParaRPr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4BD6110-8E9D-3014-9320-509133142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01632"/>
            <a:ext cx="8229600" cy="2923099"/>
          </a:xfrm>
          <a:prstGeom prst="rect">
            <a:avLst/>
          </a:prstGeom>
        </p:spPr>
      </p:pic>
      <p:pic>
        <p:nvPicPr>
          <p:cNvPr id="4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0"/>
            <a:ext cx="1214414" cy="67332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05081A-C37E-E764-7A2E-0F58255B5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Innovative Ideas 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3C03D7D-E4B1-DC1F-435E-D39B89A93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574" y="1600200"/>
            <a:ext cx="4857226" cy="4525963"/>
          </a:xfrm>
          <a:prstGeom prst="rect">
            <a:avLst/>
          </a:prstGeom>
        </p:spPr>
      </p:pic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0"/>
            <a:ext cx="1214414" cy="67332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334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1C98CC-2357-4D44-B8C3-0CA0DF19A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40D958F-A862-2A65-1C77-6B912779D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305" y="4095975"/>
            <a:ext cx="4412609" cy="2175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D95D7A-BE02-6DA5-C7E6-743DCED20B59}"/>
              </a:ext>
            </a:extLst>
          </p:cNvPr>
          <p:cNvSpPr txBox="1"/>
          <p:nvPr/>
        </p:nvSpPr>
        <p:spPr>
          <a:xfrm>
            <a:off x="2286000" y="3043844"/>
            <a:ext cx="4572000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study discussion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Role play: “What would you do?” </a:t>
            </a:r>
          </a:p>
        </p:txBody>
      </p:sp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0"/>
            <a:ext cx="1214414" cy="673321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6971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16F4F6-D005-C486-A588-197AE1B3F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FBA845-C5B0-2639-B463-4BE2C9834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a future teacher, how will you prevent abuse of trust in your classroom?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500B13-F577-DE28-2118-EB6EAB89E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28" y="3061982"/>
            <a:ext cx="7155809" cy="3415017"/>
          </a:xfrm>
          <a:prstGeom prst="rect">
            <a:avLst/>
          </a:prstGeom>
        </p:spPr>
      </p:pic>
      <p:pic>
        <p:nvPicPr>
          <p:cNvPr id="5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0"/>
            <a:ext cx="1214414" cy="673321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9536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A0A435-3779-11D0-6A88-38F83AD6C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7F1098-8AD1-1942-853B-3657A91B4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81525"/>
          </a:xfrm>
        </p:spPr>
        <p:txBody>
          <a:bodyPr/>
          <a:lstStyle/>
          <a:p>
            <a:r>
              <a:rPr lang="en-IN" dirty="0"/>
              <a:t> Create an Awareness poster</a:t>
            </a:r>
          </a:p>
          <a:p>
            <a:pPr lvl="0"/>
            <a:r>
              <a:rPr lang="en-IN" dirty="0"/>
              <a:t>Conduct workshops </a:t>
            </a:r>
          </a:p>
          <a:p>
            <a:pPr lvl="0"/>
            <a:r>
              <a:rPr lang="en-IN" dirty="0"/>
              <a:t>Introduce reporting systems </a:t>
            </a:r>
          </a:p>
          <a:p>
            <a:pPr lvl="0"/>
            <a:r>
              <a:rPr lang="en-IN" dirty="0"/>
              <a:t>Monitor child safety  </a:t>
            </a:r>
          </a:p>
          <a:p>
            <a:endParaRPr lang="en-IN" dirty="0"/>
          </a:p>
        </p:txBody>
      </p:sp>
      <p:pic>
        <p:nvPicPr>
          <p:cNvPr id="4" name="Picture 2" descr="C:\Users\ADMIN\Downloads\SNS Institutions Logo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86" y="0"/>
            <a:ext cx="1214414" cy="673321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4/9/2026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 SNSCE/SEM 2/CRP/UNIT 2 /ABUSE OF TRUST/MRS V RANI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3735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204</Words>
  <Application>Microsoft Office PowerPoint</Application>
  <PresentationFormat>On-screen Show (4:3)</PresentationFormat>
  <Paragraphs>58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     Dr.SNS COLLEGE OF EDUCATION  CHILD RIGHTS AND PROTECTION  Abuse of Trust Against Children</vt:lpstr>
      <vt:lpstr>EMPATHIZE</vt:lpstr>
      <vt:lpstr>DEFINE</vt:lpstr>
      <vt:lpstr>WHY DOES IT HAPPEN? </vt:lpstr>
      <vt:lpstr>Mind Map</vt:lpstr>
      <vt:lpstr>Innovative Ideas </vt:lpstr>
      <vt:lpstr>Case Study</vt:lpstr>
      <vt:lpstr>Slide 8</vt:lpstr>
      <vt:lpstr>Assignment</vt:lpstr>
      <vt:lpstr>Slide 10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Dr.SNS COLLEGE OF EDUCATION  CHILD RIGHTS AND PROTECTION  Abuse of Trust Against Children</dc:title>
  <dc:creator>ADMIN</dc:creator>
  <dc:description>generated using python-pptx</dc:description>
  <cp:lastModifiedBy>ADMIN</cp:lastModifiedBy>
  <cp:revision>3</cp:revision>
  <dcterms:created xsi:type="dcterms:W3CDTF">2013-01-27T09:14:16Z</dcterms:created>
  <dcterms:modified xsi:type="dcterms:W3CDTF">2026-04-09T05:16:02Z</dcterms:modified>
</cp:coreProperties>
</file>