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98" r:id="rId1"/>
  </p:sldMasterIdLst>
  <p:notesMasterIdLst>
    <p:notesMasterId r:id="rId14"/>
  </p:notesMasterIdLst>
  <p:sldIdLst>
    <p:sldId id="256" r:id="rId2"/>
    <p:sldId id="258" r:id="rId3"/>
    <p:sldId id="259" r:id="rId4"/>
    <p:sldId id="273" r:id="rId5"/>
    <p:sldId id="262" r:id="rId6"/>
    <p:sldId id="272" r:id="rId7"/>
    <p:sldId id="263" r:id="rId8"/>
    <p:sldId id="264" r:id="rId9"/>
    <p:sldId id="265" r:id="rId10"/>
    <p:sldId id="266" r:id="rId11"/>
    <p:sldId id="268" r:id="rId12"/>
    <p:sldId id="271" r:id="rId13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758" autoAdjust="0"/>
  </p:normalViewPr>
  <p:slideViewPr>
    <p:cSldViewPr>
      <p:cViewPr varScale="1">
        <p:scale>
          <a:sx n="73" d="100"/>
          <a:sy n="73" d="100"/>
        </p:scale>
        <p:origin x="1738" y="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6FB1FD-6EF6-4987-A666-7CBAB413859C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8028E0-51B2-477C-B169-2FED8B983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28E0-51B2-477C-B169-2FED8B9838A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028E0-51B2-477C-B169-2FED8B9838A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325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028E0-51B2-477C-B169-2FED8B9838A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954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Dr.SNS COE/SEM-I/ Pedagogy of Tamil /UNIT - 1  </a:t>
            </a:r>
            <a:r>
              <a:rPr lang="ta-IN"/>
              <a:t>சமூக பண்பாட்டு மரபினை அறிதல் / </a:t>
            </a:r>
            <a:r>
              <a:rPr lang="en-US"/>
              <a:t>R.AMUTHA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lang="en-US" spc="-50" smtClean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‹#›</a:t>
            </a:fld>
            <a:endParaRPr lang="en-US" spc="-50" dirty="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Dr.SNS COE/SEM-I/ Pedagogy of Tamil /UNIT - 1  </a:t>
            </a:r>
            <a:r>
              <a:rPr lang="ta-IN"/>
              <a:t>சமூக பண்பாட்டு மரபினை அறிதல் / </a:t>
            </a:r>
            <a:r>
              <a:rPr lang="en-US"/>
              <a:t>R.AMUTHA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lang="en-US" spc="-50" smtClean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‹#›</a:t>
            </a:fld>
            <a:endParaRPr lang="en-US" spc="-50" dirty="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Dr.SNS COE/SEM-I/ Pedagogy of Tamil /UNIT - 1  </a:t>
            </a:r>
            <a:r>
              <a:rPr lang="ta-IN"/>
              <a:t>சமூக பண்பாட்டு மரபினை அறிதல் / </a:t>
            </a:r>
            <a:r>
              <a:rPr lang="en-US"/>
              <a:t>R.AMUTHA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lang="en-US" spc="-50" smtClean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‹#›</a:t>
            </a:fld>
            <a:endParaRPr lang="en-US" spc="-50" dirty="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Dr.SNS COE/SEM-I/ Pedagogy of Tamil /UNIT - 1  </a:t>
            </a:r>
            <a:r>
              <a:rPr lang="ta-IN"/>
              <a:t>சமூக பண்பாட்டு மரபினை அறிதல் / </a:t>
            </a:r>
            <a:r>
              <a:rPr lang="en-US"/>
              <a:t>R.AMUTHA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lang="en-US" spc="-50" smtClean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‹#›</a:t>
            </a:fld>
            <a:endParaRPr lang="en-US" spc="-50" dirty="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Dr.SNS COE/SEM-I/ Pedagogy of Tamil /UNIT - 1  </a:t>
            </a:r>
            <a:r>
              <a:rPr lang="ta-IN"/>
              <a:t>சமூக பண்பாட்டு மரபினை அறிதல் / </a:t>
            </a:r>
            <a:r>
              <a:rPr lang="en-US"/>
              <a:t>R.AMUTHA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lang="en-US" spc="-50" smtClean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‹#›</a:t>
            </a:fld>
            <a:endParaRPr lang="en-US" spc="-50" dirty="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Dr.SNS COE/SEM-I/ Pedagogy of Tamil /UNIT - 1  </a:t>
            </a:r>
            <a:r>
              <a:rPr lang="ta-IN"/>
              <a:t>சமூக பண்பாட்டு மரபினை அறிதல் / </a:t>
            </a:r>
            <a:r>
              <a:rPr lang="en-US"/>
              <a:t>R.AMUTHA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lang="en-US" spc="-50" smtClean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‹#›</a:t>
            </a:fld>
            <a:endParaRPr lang="en-US" spc="-50" dirty="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Dr.SNS COE/SEM-I/ Pedagogy of Tamil /UNIT - 1  </a:t>
            </a:r>
            <a:r>
              <a:rPr lang="ta-IN"/>
              <a:t>சமூக பண்பாட்டு மரபினை அறிதல் / </a:t>
            </a:r>
            <a:r>
              <a:rPr lang="en-US"/>
              <a:t>R.AMUTHA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lang="en-US" spc="-50" smtClean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‹#›</a:t>
            </a:fld>
            <a:endParaRPr lang="en-US" spc="-50" dirty="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Dr.SNS COE/SEM-I/ Pedagogy of Tamil /UNIT - 1  </a:t>
            </a:r>
            <a:r>
              <a:rPr lang="ta-IN"/>
              <a:t>சமூக பண்பாட்டு மரபினை அறிதல் / </a:t>
            </a:r>
            <a:r>
              <a:rPr lang="en-US"/>
              <a:t>R.AMUTHA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lang="en-US" spc="-50" smtClean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‹#›</a:t>
            </a:fld>
            <a:endParaRPr lang="en-US" spc="-50" dirty="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Dr.SNS COE/SEM-I/ Pedagogy of Tamil /UNIT - 1  </a:t>
            </a:r>
            <a:r>
              <a:rPr lang="ta-IN"/>
              <a:t>சமூக பண்பாட்டு மரபினை அறிதல் / </a:t>
            </a:r>
            <a:r>
              <a:rPr lang="en-US"/>
              <a:t>R.AMUTHA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lang="en-US" spc="-50" smtClean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‹#›</a:t>
            </a:fld>
            <a:endParaRPr lang="en-US" spc="-50" dirty="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Dr.SNS COE/SEM-I/ Pedagogy of Tamil /UNIT - 1  </a:t>
            </a:r>
            <a:r>
              <a:rPr lang="ta-IN"/>
              <a:t>சமூக பண்பாட்டு மரபினை அறிதல் / </a:t>
            </a:r>
            <a:r>
              <a:rPr lang="en-US"/>
              <a:t>R.AMUTHA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lang="en-US" spc="-50" smtClean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‹#›</a:t>
            </a:fld>
            <a:endParaRPr lang="en-US" spc="-50" dirty="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Dr.SNS COE/SEM-I/ Pedagogy of Tamil /UNIT - 1  </a:t>
            </a:r>
            <a:r>
              <a:rPr lang="ta-IN"/>
              <a:t>சமூக பண்பாட்டு மரபினை அறிதல் / </a:t>
            </a:r>
            <a:r>
              <a:rPr lang="en-US"/>
              <a:t>R.AMUTHA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lang="en-US" spc="-50" smtClean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‹#›</a:t>
            </a:fld>
            <a:endParaRPr lang="en-US" spc="-50" dirty="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Dr.SNS COE/SEM-I/ Pedagogy of Tamil /UNIT - 1  </a:t>
            </a:r>
            <a:r>
              <a:rPr lang="ta-IN"/>
              <a:t>சமூக பண்பாட்டு மரபினை அறிதல் / </a:t>
            </a:r>
            <a:r>
              <a:rPr lang="en-US"/>
              <a:t>R.AMUTHA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88900">
              <a:lnSpc>
                <a:spcPts val="1240"/>
              </a:lnSpc>
            </a:pPr>
            <a:fld id="{81D60167-4931-47E6-BA6A-407CBD079E47}" type="slidenum">
              <a:rPr lang="en-US" spc="-50" smtClean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‹#›</a:t>
            </a:fld>
            <a:endParaRPr lang="en-US" spc="-50" dirty="0">
              <a:latin typeface="Calibri"/>
              <a:cs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0" y="838200"/>
            <a:ext cx="767143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>
                <a:latin typeface="Times New Roman"/>
                <a:cs typeface="Times New Roman"/>
              </a:rPr>
              <a:t>D</a:t>
            </a:r>
            <a:r>
              <a:rPr lang="en-US" sz="3600" b="1" dirty="0"/>
              <a:t>r</a:t>
            </a:r>
            <a:r>
              <a:rPr sz="3600" b="1">
                <a:latin typeface="Times New Roman"/>
                <a:cs typeface="Times New Roman"/>
              </a:rPr>
              <a:t>.SNS</a:t>
            </a:r>
            <a:r>
              <a:rPr sz="3600" b="1" spc="-1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COLLEGE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OF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EDUCATION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88900">
              <a:lnSpc>
                <a:spcPts val="1240"/>
              </a:lnSpc>
            </a:pPr>
            <a:endParaRPr lang="en-US" spc="-5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8596" y="1714488"/>
            <a:ext cx="8324880" cy="13489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0100"/>
              </a:lnSpc>
              <a:spcBef>
                <a:spcPts val="95"/>
              </a:spcBef>
              <a:tabLst>
                <a:tab pos="1436370" algn="l"/>
              </a:tabLst>
            </a:pPr>
            <a:r>
              <a:rPr lang="ta-IN" sz="2400" b="1" dirty="0"/>
              <a:t>BD</a:t>
            </a:r>
            <a:r>
              <a:rPr lang="en-IN" sz="2400" b="1" dirty="0"/>
              <a:t>2TA</a:t>
            </a:r>
            <a:r>
              <a:rPr lang="en-US" sz="2400" b="1" dirty="0"/>
              <a:t> </a:t>
            </a:r>
            <a:r>
              <a:rPr lang="ta-IN" sz="2400" b="1" dirty="0"/>
              <a:t>: </a:t>
            </a:r>
            <a:r>
              <a:rPr lang="en-IN" sz="2400" b="1" dirty="0" err="1"/>
              <a:t>தமிழ்</a:t>
            </a:r>
            <a:r>
              <a:rPr lang="en-IN" sz="2400" b="1" dirty="0"/>
              <a:t> </a:t>
            </a:r>
            <a:r>
              <a:rPr lang="en-IN" sz="2400" b="1" dirty="0" err="1"/>
              <a:t>கற்பிக்கும்</a:t>
            </a:r>
            <a:r>
              <a:rPr lang="en-IN" sz="2400" b="1" dirty="0"/>
              <a:t> </a:t>
            </a:r>
            <a:r>
              <a:rPr lang="en-IN" sz="2400" b="1" dirty="0" err="1"/>
              <a:t>முறைகள்</a:t>
            </a:r>
            <a:r>
              <a:rPr lang="en-IN" sz="2400" b="1" dirty="0"/>
              <a:t> </a:t>
            </a:r>
            <a:endParaRPr lang="en-US" sz="2400" b="1" dirty="0"/>
          </a:p>
          <a:p>
            <a:pPr marL="12700" marR="5080">
              <a:lnSpc>
                <a:spcPct val="120100"/>
              </a:lnSpc>
              <a:spcBef>
                <a:spcPts val="95"/>
              </a:spcBef>
              <a:tabLst>
                <a:tab pos="1436370" algn="l"/>
              </a:tabLst>
            </a:pPr>
            <a:endParaRPr lang="en-US" sz="2400" b="1" dirty="0"/>
          </a:p>
          <a:p>
            <a:pPr marL="12700" marR="5080" rtl="0">
              <a:lnSpc>
                <a:spcPct val="120100"/>
              </a:lnSpc>
              <a:spcBef>
                <a:spcPts val="95"/>
              </a:spcBef>
              <a:tabLst>
                <a:tab pos="1436370" algn="l"/>
              </a:tabLst>
            </a:pPr>
            <a:r>
              <a:rPr lang="ta-IN" sz="2400" b="1" dirty="0"/>
              <a:t>தலைப்பு:</a:t>
            </a:r>
            <a:r>
              <a:rPr lang="en-IN" sz="2400" b="1" dirty="0"/>
              <a:t> </a:t>
            </a:r>
            <a:r>
              <a:rPr lang="ta-IN" sz="2400" dirty="0"/>
              <a:t>சமூக பண்பாட்டு மரபினை அறிதல்</a:t>
            </a:r>
            <a:endParaRPr lang="en-IN" sz="2400" b="1" dirty="0"/>
          </a:p>
        </p:txBody>
      </p:sp>
      <p:sp>
        <p:nvSpPr>
          <p:cNvPr id="4" name="object 4"/>
          <p:cNvSpPr txBox="1"/>
          <p:nvPr/>
        </p:nvSpPr>
        <p:spPr>
          <a:xfrm>
            <a:off x="609600" y="5410200"/>
            <a:ext cx="5669484" cy="133241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2800" b="1" dirty="0">
                <a:latin typeface="Times New Roman"/>
                <a:cs typeface="Times New Roman"/>
              </a:rPr>
              <a:t>R.AMUTHA</a:t>
            </a:r>
            <a:endParaRPr lang="en-US" sz="2800" b="1" spc="-3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2800" b="1" dirty="0">
                <a:latin typeface="Times New Roman"/>
                <a:cs typeface="Times New Roman"/>
              </a:rPr>
              <a:t>ASSISTANT PROFESSOR</a:t>
            </a:r>
            <a:r>
              <a:rPr lang="en-US" sz="2800" b="1" spc="-30" dirty="0">
                <a:latin typeface="Times New Roman"/>
                <a:cs typeface="Times New Roman"/>
              </a:rPr>
              <a:t> </a:t>
            </a: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2800" b="1" spc="-10" dirty="0" err="1">
                <a:latin typeface="Times New Roman"/>
                <a:cs typeface="Times New Roman"/>
              </a:rPr>
              <a:t>Dr.SNSCE</a:t>
            </a:r>
            <a:endParaRPr lang="en-US" sz="2800" dirty="0">
              <a:latin typeface="Times New Roman"/>
              <a:cs typeface="Times New Roman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30895" y="0"/>
            <a:ext cx="1213103" cy="713232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0" y="5105400"/>
            <a:ext cx="91440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38" name="AutoShape 2" descr="What is Micro Teaching and Why It'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59329C4-7592-C17B-A3B1-4249C0E22A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440005"/>
            <a:ext cx="3836466" cy="235518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72488" y="441165"/>
            <a:ext cx="8071510" cy="916148"/>
          </a:xfrm>
          <a:prstGeom prst="rect">
            <a:avLst/>
          </a:prstGeom>
        </p:spPr>
        <p:txBody>
          <a:bodyPr vert="horz" wrap="square" lIns="0" tIns="53848" rIns="0" bIns="0" rtlCol="0">
            <a:spAutoFit/>
          </a:bodyPr>
          <a:lstStyle/>
          <a:p>
            <a:pPr lvl="0" eaLnBrk="0" fontAlgn="base" hangingPunct="0">
              <a:spcAft>
                <a:spcPct val="0"/>
              </a:spcAft>
            </a:pPr>
            <a:r>
              <a:rPr lang="ta-IN" altLang="en-US" sz="2800" b="1" dirty="0">
                <a:latin typeface="Arial" panose="020B0604020202020204" pitchFamily="34" charset="0"/>
              </a:rPr>
              <a:t>புதிர் </a:t>
            </a:r>
            <a:r>
              <a:rPr lang="en-US" altLang="en-US" sz="2800" b="1" dirty="0">
                <a:latin typeface="Arial" panose="020B0604020202020204" pitchFamily="34" charset="0"/>
                <a:cs typeface="Latha" panose="020B0604020202020204" pitchFamily="34" charset="0"/>
              </a:rPr>
              <a:t>– “</a:t>
            </a:r>
            <a:r>
              <a:rPr lang="ta-IN" altLang="en-US" sz="2800" b="1" dirty="0">
                <a:latin typeface="Arial" panose="020B0604020202020204" pitchFamily="34" charset="0"/>
              </a:rPr>
              <a:t>கண்டுபிடி</a:t>
            </a:r>
            <a:r>
              <a:rPr lang="en-US" altLang="en-US" sz="2800" b="1" dirty="0">
                <a:latin typeface="Arial" panose="020B0604020202020204" pitchFamily="34" charset="0"/>
                <a:cs typeface="Latha" panose="020B0604020202020204" pitchFamily="34" charset="0"/>
              </a:rPr>
              <a:t>!”</a:t>
            </a:r>
            <a:br>
              <a:rPr lang="en-US" altLang="en-US" sz="2800" b="1" dirty="0">
                <a:latin typeface="Arial" panose="020B0604020202020204" pitchFamily="34" charset="0"/>
              </a:rPr>
            </a:br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>
          <a:xfrm>
            <a:off x="228600" y="6248400"/>
            <a:ext cx="1920240" cy="365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endParaRPr spc="-1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857356" y="6324600"/>
            <a:ext cx="5786478" cy="365125"/>
          </a:xfrm>
        </p:spPr>
        <p:txBody>
          <a:bodyPr/>
          <a:lstStyle/>
          <a:p>
            <a:r>
              <a:rPr lang="en-US"/>
              <a:t>Dr.SNS COE/SEM-I/ Pedagogy of Tamil /UNIT - 1  </a:t>
            </a:r>
            <a:r>
              <a:rPr lang="ta-IN"/>
              <a:t>சமூக பண்பாட்டு மரபினை அறிதல் / </a:t>
            </a:r>
            <a:r>
              <a:rPr lang="en-US"/>
              <a:t>R.AMUTHA</a:t>
            </a:r>
            <a:endParaRPr lang="en-US" dirty="0"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fld id="{81D60167-4931-47E6-BA6A-407CBD079E47}" type="slidenum">
              <a:rPr spc="-25" dirty="0"/>
              <a:pPr marL="12700">
                <a:lnSpc>
                  <a:spcPts val="1410"/>
                </a:lnSpc>
              </a:pPr>
              <a:t>10</a:t>
            </a:fld>
            <a:endParaRPr spc="-25" dirty="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30895" y="0"/>
            <a:ext cx="1213103" cy="713232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C1F7903-0A1F-03B0-D4E4-5AC609E61E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4963644"/>
              </p:ext>
            </p:extLst>
          </p:nvPr>
        </p:nvGraphicFramePr>
        <p:xfrm>
          <a:off x="609600" y="3924812"/>
          <a:ext cx="8229600" cy="146304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1458596229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318244338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ta-IN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ta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74078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ta-IN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ta-IN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71273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ta-IN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ta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79648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ta-IN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ta-IN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3179782"/>
                  </a:ext>
                </a:extLst>
              </a:tr>
            </a:tbl>
          </a:graphicData>
        </a:graphic>
      </p:graphicFrame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357158" y="1428737"/>
            <a:ext cx="4430866" cy="33575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2000" b="1" dirty="0"/>
              <a:t>Content:</a:t>
            </a:r>
            <a:endParaRPr lang="en-IN" sz="2000" dirty="0"/>
          </a:p>
          <a:p>
            <a:r>
              <a:rPr lang="en-IN" sz="2000" dirty="0"/>
              <a:t>“</a:t>
            </a:r>
            <a:r>
              <a:rPr lang="ta-IN" sz="2000" dirty="0"/>
              <a:t>தமிழர் திருவிழா, அறுவடை காலத்தில் கொண்டாடப்படும்” → ? </a:t>
            </a:r>
          </a:p>
          <a:p>
            <a:r>
              <a:rPr lang="ta-IN" sz="2000" dirty="0"/>
              <a:t>“பாரம்பரிய நடனம், பெண்கள் ஆடும்” → ? </a:t>
            </a:r>
          </a:p>
          <a:p>
            <a:pPr marL="0" indent="0">
              <a:buNone/>
            </a:pPr>
            <a:r>
              <a:rPr lang="en-IN" sz="2000" b="1" dirty="0"/>
              <a:t>Answers:</a:t>
            </a:r>
            <a:endParaRPr lang="en-IN" sz="2000" dirty="0"/>
          </a:p>
          <a:p>
            <a:r>
              <a:rPr lang="ta-IN" sz="2000" dirty="0"/>
              <a:t>பொங்கல் </a:t>
            </a:r>
          </a:p>
          <a:p>
            <a:r>
              <a:rPr lang="ta-IN" sz="2000" dirty="0"/>
              <a:t>பாரதநாட்டியம்</a:t>
            </a:r>
          </a:p>
          <a:p>
            <a:endParaRPr lang="en-IN" sz="20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1A5E0F6-FFBD-BFC1-B31D-9F7B45790A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3" y="1357313"/>
            <a:ext cx="3898777" cy="3871887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a-IN" sz="2800" b="1" dirty="0"/>
              <a:t>ஒப்படைப்பு</a:t>
            </a:r>
            <a:endParaRPr lang="en-US" sz="28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43042" y="6356350"/>
            <a:ext cx="5643602" cy="365125"/>
          </a:xfrm>
        </p:spPr>
        <p:txBody>
          <a:bodyPr/>
          <a:lstStyle/>
          <a:p>
            <a:r>
              <a:rPr lang="en-US"/>
              <a:t>Dr.SNS COE/SEM-I/ Pedagogy of Tamil /UNIT - 1  </a:t>
            </a:r>
            <a:r>
              <a:rPr lang="ta-IN"/>
              <a:t>சமூக பண்பாட்டு மரபினை அறிதல் / </a:t>
            </a:r>
            <a:r>
              <a:rPr lang="en-US"/>
              <a:t>R.AMUTHA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lang="en-US" spc="-50" smtClean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11</a:t>
            </a:fld>
            <a:endParaRPr lang="en-US" spc="-50" dirty="0">
              <a:latin typeface="Calibri"/>
              <a:cs typeface="Calibri"/>
            </a:endParaRPr>
          </a:p>
        </p:txBody>
      </p:sp>
      <p:pic>
        <p:nvPicPr>
          <p:cNvPr id="7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30895" y="0"/>
            <a:ext cx="1213103" cy="713232"/>
          </a:xfrm>
          <a:prstGeom prst="rect">
            <a:avLst/>
          </a:prstGeom>
        </p:spPr>
      </p:pic>
      <p:sp>
        <p:nvSpPr>
          <p:cNvPr id="2050" name="AutoShape 2" descr="உணர்ச்சி நல்வாழ்வு &amp; மன ஆரோக்கியம்: நேர்மறை உணர்ச்சிகளின் நன்மைகள்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9715B142-D45B-6F28-8150-183E9CFC749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33203" y="1143025"/>
            <a:ext cx="2962672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a-I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Latha" panose="020B0604020202020204" pitchFamily="34" charset="0"/>
              </a:rPr>
              <a:t>உங்கள் குடும்ப மரபுகளை எழுதுங்கள்</a:t>
            </a:r>
            <a:endParaRPr kumimoji="0" lang="en-I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Lath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a-I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Latha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a-I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Latha" panose="020B0604020202020204" pitchFamily="34" charset="0"/>
              </a:rPr>
              <a:t>ஒரு பாரம்பரிய விழாவை விளக்குங்கள்</a:t>
            </a:r>
            <a:r>
              <a:rPr kumimoji="0" lang="en-I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Latha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a-I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Latha" panose="020B0604020202020204" pitchFamily="34" charset="0"/>
              </a:rPr>
              <a:t>ஒரு மூத்தவரை நேர்காணல் செய்யுங்கள்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864BD28-015A-827B-3F96-EEF57D80F2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1628800"/>
            <a:ext cx="4690864" cy="367240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160868"/>
            <a:ext cx="4688160" cy="365125"/>
          </a:xfrm>
        </p:spPr>
        <p:txBody>
          <a:bodyPr/>
          <a:lstStyle/>
          <a:p>
            <a:r>
              <a:rPr lang="en-US"/>
              <a:t>Dr.SNS COE/SEM-I/ Pedagogy of Tamil /UNIT - 1  </a:t>
            </a:r>
            <a:r>
              <a:rPr lang="ta-IN"/>
              <a:t>சமூக பண்பாட்டு மரபினை அறிதல் / </a:t>
            </a:r>
            <a:r>
              <a:rPr lang="en-US"/>
              <a:t>R.AMUTHA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lang="en-US" spc="-50" smtClean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12</a:t>
            </a:fld>
            <a:endParaRPr lang="en-US" spc="-50" dirty="0">
              <a:latin typeface="Calibri"/>
              <a:cs typeface="Calibri"/>
            </a:endParaRPr>
          </a:p>
        </p:txBody>
      </p:sp>
      <p:pic>
        <p:nvPicPr>
          <p:cNvPr id="10242" name="Picture 2" descr="C:\Users\ADMIN\Downloads\download (28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8"/>
            <a:ext cx="8501122" cy="54292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457200"/>
            <a:ext cx="8686800" cy="520989"/>
          </a:xfrm>
          <a:prstGeom prst="rect">
            <a:avLst/>
          </a:prstGeom>
        </p:spPr>
        <p:txBody>
          <a:bodyPr vert="horz" wrap="square" lIns="0" tIns="892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a-IN" sz="2800" b="1" dirty="0"/>
              <a:t>சிந்தி</a:t>
            </a:r>
            <a:r>
              <a:rPr sz="2800" b="1" spc="-65"/>
              <a:t> </a:t>
            </a:r>
            <a:r>
              <a:rPr sz="2800" b="1" spc="-25" dirty="0"/>
              <a:t>!!!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2357422" y="6143644"/>
            <a:ext cx="5643602" cy="524669"/>
          </a:xfrm>
        </p:spPr>
        <p:txBody>
          <a:bodyPr/>
          <a:lstStyle/>
          <a:p>
            <a:r>
              <a:rPr lang="en-US"/>
              <a:t>Dr.SNS COE/SEM-I/ Pedagogy of Tamil /UNIT - 1  </a:t>
            </a:r>
            <a:r>
              <a:rPr lang="ta-IN"/>
              <a:t>சமூக பண்பாட்டு மரபினை அறிதல் / </a:t>
            </a:r>
            <a:r>
              <a:rPr lang="en-US"/>
              <a:t>R.AMUTHA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lang="en-US" spc="-50" smtClean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2</a:t>
            </a:fld>
            <a:endParaRPr lang="en-US" spc="-5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4800" y="1475547"/>
            <a:ext cx="3331096" cy="5938164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ta-IN" sz="2000" b="1" dirty="0"/>
              <a:t>உணர்தல்</a:t>
            </a:r>
            <a:r>
              <a:rPr sz="2000" b="1" dirty="0">
                <a:latin typeface="Times New Roman"/>
                <a:cs typeface="Times New Roman"/>
              </a:rPr>
              <a:t>:</a:t>
            </a:r>
            <a:r>
              <a:rPr sz="2000" b="1" spc="-25" dirty="0">
                <a:latin typeface="Times New Roman"/>
                <a:cs typeface="Times New Roman"/>
              </a:rPr>
              <a:t> </a:t>
            </a:r>
            <a:endParaRPr lang="en-US" sz="2000" b="1" spc="-25" dirty="0">
              <a:latin typeface="Times New Roman"/>
              <a:cs typeface="Times New Roman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IN" sz="2000" b="1" i="1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sz="2000" b="1" dirty="0"/>
              <a:t> </a:t>
            </a:r>
            <a:r>
              <a:rPr kumimoji="0" lang="ta-IN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Latha" panose="020B0604020202020204" pitchFamily="34" charset="0"/>
              </a:rPr>
              <a:t>நம்மைச் சுற்றியுள்ள பழக்கவழக்கங்கள் எதைக் குறிக்கின்றன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sz="20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a-IN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Latha" panose="020B0604020202020204" pitchFamily="34" charset="0"/>
              </a:rPr>
              <a:t>நம் முன்னோர்கள் வாழ்க்கை முறையை நாம் புரிந்துகொள்கிறோமா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 </a:t>
            </a:r>
          </a:p>
          <a:p>
            <a:endParaRPr lang="en-US" sz="2000" b="1" dirty="0"/>
          </a:p>
          <a:p>
            <a:endParaRPr lang="en-US" sz="2000" b="1" dirty="0">
              <a:latin typeface="Times New Roman"/>
              <a:cs typeface="Times New Roman"/>
            </a:endParaRPr>
          </a:p>
          <a:p>
            <a:endParaRPr lang="en-US" sz="2000" b="1" dirty="0">
              <a:latin typeface="Times New Roman"/>
              <a:cs typeface="Times New Roman"/>
            </a:endParaRPr>
          </a:p>
          <a:p>
            <a:br>
              <a:rPr lang="en-US" sz="2000" b="1" dirty="0">
                <a:latin typeface="Times New Roman"/>
                <a:cs typeface="Times New Roman"/>
              </a:rPr>
            </a:br>
            <a:endParaRPr lang="en-US" sz="2000" b="1" dirty="0">
              <a:latin typeface="Times New Roman"/>
              <a:cs typeface="Times New Roman"/>
            </a:endParaRPr>
          </a:p>
          <a:p>
            <a:endParaRPr lang="en-US" sz="2000" b="1" dirty="0">
              <a:latin typeface="Times New Roman"/>
              <a:cs typeface="Times New Roman"/>
            </a:endParaRPr>
          </a:p>
          <a:p>
            <a:endParaRPr lang="en-US" sz="2000" b="1" dirty="0">
              <a:latin typeface="Times New Roman"/>
              <a:cs typeface="Times New Roman"/>
            </a:endParaRPr>
          </a:p>
          <a:p>
            <a:endParaRPr sz="2000" b="1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7593" y="6568237"/>
            <a:ext cx="720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Times New Roman"/>
                <a:cs typeface="Times New Roman"/>
              </a:rPr>
              <a:t>10/24/2025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30895" y="0"/>
            <a:ext cx="1213103" cy="713232"/>
          </a:xfrm>
          <a:prstGeom prst="rect">
            <a:avLst/>
          </a:prstGeom>
        </p:spPr>
      </p:pic>
      <p:sp>
        <p:nvSpPr>
          <p:cNvPr id="10242" name="AutoShape 2" descr="Different Types of Knowledge Management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44" name="AutoShape 4" descr="Different Types of Knowledge Management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66" name="AutoShape 2" descr="Teacher Comforting Her Crying Student Stock Vector - Illustration of  daughter, girl: 81452108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68" name="AutoShape 4" descr="Teacher Comforting Her Crying Student Stock Vector - Illustration of  daughter, girl: 81452108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396D8D1-9FB2-71BB-C8FD-70E0705F12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9426" y="1414308"/>
            <a:ext cx="3862951" cy="424847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0" y="381000"/>
            <a:ext cx="6608268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a-IN" sz="2800" b="1" dirty="0"/>
              <a:t>வரையறுத்தல்</a:t>
            </a:r>
            <a:endParaRPr sz="2800" b="1" spc="-10" dirty="0"/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10"/>
          </p:nvPr>
        </p:nvSpPr>
        <p:spPr>
          <a:xfrm>
            <a:off x="609600" y="6248400"/>
            <a:ext cx="1920240" cy="365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endParaRPr spc="-10" dirty="0">
              <a:latin typeface="Calibri"/>
              <a:cs typeface="Calibri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2071670" y="6286520"/>
            <a:ext cx="5510242" cy="365125"/>
          </a:xfrm>
        </p:spPr>
        <p:txBody>
          <a:bodyPr/>
          <a:lstStyle/>
          <a:p>
            <a:r>
              <a:rPr lang="en-US"/>
              <a:t>Dr.SNS COE/SEM-I/ Pedagogy of Tamil /UNIT - 1  </a:t>
            </a:r>
            <a:r>
              <a:rPr lang="ta-IN"/>
              <a:t>சமூக பண்பாட்டு மரபினை அறிதல் / </a:t>
            </a:r>
            <a:r>
              <a:rPr lang="en-US"/>
              <a:t>R.AMUTHA</a:t>
            </a:r>
            <a:endParaRPr lang="en-US" dirty="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spc="-50" dirty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3</a:t>
            </a:fld>
            <a:endParaRPr spc="-5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0511" y="1628800"/>
            <a:ext cx="4031489" cy="3177152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r>
              <a:rPr lang="ta-IN" sz="2000" dirty="0"/>
              <a:t>சமூக பண்பாட்டு மரபு என்பது ஒரு சமூகத்தின் பழக்கவழக்கங்கள், மரபுகள், மதிப்புகள் ஆகியவற்றின் தொகுப்பாகும். </a:t>
            </a:r>
          </a:p>
          <a:p>
            <a:endParaRPr lang="en-IN" sz="2000" b="1" dirty="0"/>
          </a:p>
          <a:p>
            <a:r>
              <a:rPr lang="en-IN" sz="2000" b="1" dirty="0"/>
              <a:t>Question:</a:t>
            </a:r>
            <a:endParaRPr lang="en-IN" sz="2000" dirty="0"/>
          </a:p>
          <a:p>
            <a:r>
              <a:rPr lang="ta-IN" sz="2000" dirty="0"/>
              <a:t>இது எவ்வாறு தலைமுறைகளுக்கு பரிமாறப்படுகிறது?</a:t>
            </a: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30895" y="0"/>
            <a:ext cx="1213103" cy="713232"/>
          </a:xfrm>
          <a:prstGeom prst="rect">
            <a:avLst/>
          </a:prstGeom>
        </p:spPr>
      </p:pic>
      <p:sp>
        <p:nvSpPr>
          <p:cNvPr id="10242" name="AutoShape 2" descr="351 ஆயிரம் Emojis emotions உரிமைத்தொகை-இல்லாத படங்கள், ஸ்டாக் ஃபோட்டோக்கள்  மற்றும் படங்கள்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DF79B3A-657F-3107-E948-3A3E3B020A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340768"/>
            <a:ext cx="3583794" cy="396044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1288D-D4EC-3104-2DEF-9A98DD638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a-IN" sz="2800" b="1" dirty="0"/>
              <a:t>யோசனை உருவாக்கம்</a:t>
            </a:r>
            <a:endParaRPr lang="en-IN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F24AC-039F-3259-68C9-754E4F442F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402832" cy="4525963"/>
          </a:xfrm>
        </p:spPr>
        <p:txBody>
          <a:bodyPr>
            <a:normAutofit/>
          </a:bodyPr>
          <a:lstStyle/>
          <a:p>
            <a:r>
              <a:rPr lang="ta-IN" sz="2000" dirty="0"/>
              <a:t>நாம் இதை எவ்வாறு பாதுகாக்கலாம்?</a:t>
            </a:r>
          </a:p>
          <a:p>
            <a:pPr marL="0" indent="0">
              <a:buNone/>
            </a:pPr>
            <a:endParaRPr lang="en-IN" sz="2000" b="1" dirty="0"/>
          </a:p>
          <a:p>
            <a:pPr marL="0" indent="0">
              <a:buNone/>
            </a:pPr>
            <a:endParaRPr lang="en-IN" sz="2000" b="1" dirty="0"/>
          </a:p>
          <a:p>
            <a:pPr marL="0" indent="0">
              <a:buNone/>
            </a:pPr>
            <a:r>
              <a:rPr lang="en-IN" sz="2000" b="1" dirty="0"/>
              <a:t>Content:</a:t>
            </a:r>
            <a:endParaRPr lang="en-IN" sz="2000" dirty="0"/>
          </a:p>
          <a:p>
            <a:r>
              <a:rPr lang="ta-IN" sz="2000" dirty="0"/>
              <a:t>மரபுகளைப் பற்றிய விழிப்புணர்வு உருவாக்குதல் </a:t>
            </a:r>
          </a:p>
          <a:p>
            <a:r>
              <a:rPr lang="ta-IN" sz="2000" dirty="0"/>
              <a:t>பள்ளிகளில் கற்றல் செயல்பாடுகள் </a:t>
            </a:r>
          </a:p>
          <a:p>
            <a:r>
              <a:rPr lang="ta-IN" sz="2000" dirty="0"/>
              <a:t>கலாச்சார நிகழ்ச்சிகளில் பங்கேற்பு</a:t>
            </a:r>
          </a:p>
          <a:p>
            <a:endParaRPr lang="en-IN" sz="20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35724-F97F-6806-0A91-5172A5ADD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205ED9-E2FB-B6F9-4FBA-091C0D3AA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11760" y="6197327"/>
            <a:ext cx="4896544" cy="365125"/>
          </a:xfrm>
        </p:spPr>
        <p:txBody>
          <a:bodyPr/>
          <a:lstStyle/>
          <a:p>
            <a:r>
              <a:rPr lang="en-US"/>
              <a:t>Dr.SNS COE/SEM-I/ Pedagogy of Tamil /UNIT - 1  </a:t>
            </a:r>
            <a:r>
              <a:rPr lang="ta-IN"/>
              <a:t>சமூக பண்பாட்டு மரபினை அறிதல் / </a:t>
            </a:r>
            <a:r>
              <a:rPr lang="en-US"/>
              <a:t>R.AMUTHA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8B2F32-0797-0157-5C8F-2E4971853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lang="en-US" spc="-50" smtClean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4</a:t>
            </a:fld>
            <a:endParaRPr lang="en-US" spc="-50" dirty="0">
              <a:latin typeface="Calibri"/>
              <a:cs typeface="Calibri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E6B7383-D1AD-1869-B020-6284140E3A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600200"/>
            <a:ext cx="3528392" cy="427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541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46860" y="491376"/>
            <a:ext cx="500634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a-IN" sz="2800" b="1" dirty="0"/>
              <a:t>மாதிரி உருவாக்கம்</a:t>
            </a:r>
            <a:endParaRPr sz="2800" b="1"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>
          <a:xfrm>
            <a:off x="838200" y="6248400"/>
            <a:ext cx="1920240" cy="365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endParaRPr spc="-10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2500298" y="6324600"/>
            <a:ext cx="5857916" cy="365125"/>
          </a:xfrm>
        </p:spPr>
        <p:txBody>
          <a:bodyPr/>
          <a:lstStyle/>
          <a:p>
            <a:r>
              <a:rPr lang="en-US"/>
              <a:t>Dr.SNS COE/SEM-I/ Pedagogy of Tamil /UNIT - 1  </a:t>
            </a:r>
            <a:r>
              <a:rPr lang="ta-IN"/>
              <a:t>சமூக பண்பாட்டு மரபினை அறிதல் / </a:t>
            </a:r>
            <a:r>
              <a:rPr lang="en-US"/>
              <a:t>R.AMUTHA</a:t>
            </a:r>
            <a:endParaRPr lang="en-US" dirty="0"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spc="-50" dirty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5</a:t>
            </a:fld>
            <a:endParaRPr spc="-5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4800" y="1524000"/>
            <a:ext cx="4483224" cy="369332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endParaRPr lang="ta-IN" sz="2000" dirty="0"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30895" y="0"/>
            <a:ext cx="1213103" cy="713232"/>
          </a:xfrm>
          <a:prstGeom prst="rect">
            <a:avLst/>
          </a:prstGeom>
        </p:spPr>
      </p:pic>
      <p:sp>
        <p:nvSpPr>
          <p:cNvPr id="7171" name="AutoShape 3" descr="கிளாசிக்கல் கண்டிஷனிங்: இது எப்படி வேலை செய்கிறது மற்றும் அதை எவ்வாறு  பயன்படுத்தலாம்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3" name="AutoShape 5" descr="கிளாசிக்கல் கண்டிஷனிங்: இது எப்படி வேலை செய்கிறது மற்றும் அதை எவ்வாறு  பயன்படுத்தலாம்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5" name="AutoShape 7" descr="Classical Conditioning Pavlovian Respondent Conditioning Learningஸ்டாக்  வெக்டர் (உரிமைத்தொகை இல்லாதது) 1944127039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0" name="AutoShape 2" descr="1,800+ School Play Stock Photos, Pictures &amp; Royalty-Free Images - iStock |  Kids school play, High school play, School play audienc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2" name="AutoShape 4" descr="1,800+ School Play Stock Photos, Pictures &amp; Royalty-Free Images - iStock |  Kids school play, High school play, School play audienc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3EB524-4E07-1C6E-D18C-E9236E81CAA9}"/>
              </a:ext>
            </a:extLst>
          </p:cNvPr>
          <p:cNvSpPr txBox="1"/>
          <p:nvPr/>
        </p:nvSpPr>
        <p:spPr>
          <a:xfrm>
            <a:off x="611560" y="1893332"/>
            <a:ext cx="316835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a-I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Latha" panose="020B0604020202020204" pitchFamily="34" charset="0"/>
              </a:rPr>
              <a:t>ஒரு கலாச்சார நாள் கொண்டாடுதல்</a:t>
            </a:r>
            <a:endParaRPr kumimoji="0" lang="en-I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Lath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a-I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Latha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a-I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Latha" panose="020B0604020202020204" pitchFamily="34" charset="0"/>
              </a:rPr>
              <a:t>பாரம்பரிய கலைகளை கற்றல் </a:t>
            </a:r>
            <a:endParaRPr kumimoji="0" lang="en-I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Lath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a-I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Latha" panose="020B0604020202020204" pitchFamily="34" charset="0"/>
              </a:rPr>
              <a:t>குடும்ப மரபுகளை பதிவு செய்தல்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F965E6E-DA77-ED04-08EB-E0C26736FF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340768"/>
            <a:ext cx="3898776" cy="38164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91680" y="413070"/>
            <a:ext cx="5102556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a-IN" sz="2800" b="1" dirty="0"/>
              <a:t>நிகழ் நேர சூழ்நிலை</a:t>
            </a:r>
            <a:endParaRPr sz="2800" b="1" spc="-10" dirty="0"/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10"/>
          </p:nvPr>
        </p:nvSpPr>
        <p:spPr>
          <a:xfrm>
            <a:off x="838200" y="6324600"/>
            <a:ext cx="1920240" cy="365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endParaRPr spc="-10" dirty="0">
              <a:latin typeface="Calibri"/>
              <a:cs typeface="Calibri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1857356" y="6215082"/>
            <a:ext cx="6072230" cy="365125"/>
          </a:xfrm>
        </p:spPr>
        <p:txBody>
          <a:bodyPr/>
          <a:lstStyle/>
          <a:p>
            <a:r>
              <a:rPr lang="en-US"/>
              <a:t>Dr.SNS COE/SEM-I/ Pedagogy of Tamil /UNIT - 1  </a:t>
            </a:r>
            <a:r>
              <a:rPr lang="ta-IN"/>
              <a:t>சமூக பண்பாட்டு மரபினை அறிதல் / </a:t>
            </a:r>
            <a:r>
              <a:rPr lang="en-US"/>
              <a:t>R.AMUTHA</a:t>
            </a:r>
            <a:endParaRPr lang="en-US" dirty="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spc="-50" dirty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6</a:t>
            </a:fld>
            <a:endParaRPr spc="-5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0977" y="1382472"/>
            <a:ext cx="3940983" cy="3177152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r>
              <a:rPr lang="ta-IN" sz="2000" dirty="0"/>
              <a:t>ஒரு கிராமத்தில் வருடந்தோறும் பாரம்பரிய திருவிழா நடைபெறுகிறது.</a:t>
            </a:r>
            <a:br>
              <a:rPr lang="ta-IN" sz="2000" dirty="0"/>
            </a:br>
            <a:r>
              <a:rPr lang="ta-IN" sz="2000" dirty="0"/>
              <a:t>இந்த திருவிழாவில்:</a:t>
            </a:r>
          </a:p>
          <a:p>
            <a:r>
              <a:rPr lang="ta-IN" sz="2000" dirty="0"/>
              <a:t>பாரம்பரிய நடனங்கள் </a:t>
            </a:r>
          </a:p>
          <a:p>
            <a:r>
              <a:rPr lang="ta-IN" sz="2000" dirty="0"/>
              <a:t>நாட்டுப்புற இசை </a:t>
            </a:r>
          </a:p>
          <a:p>
            <a:r>
              <a:rPr lang="ta-IN" sz="2000" dirty="0"/>
              <a:t>வழிபாட்டு முறைகள் </a:t>
            </a:r>
          </a:p>
          <a:p>
            <a:r>
              <a:rPr lang="ta-IN" sz="2000" dirty="0"/>
              <a:t>குடும்ப மற்றும் சமூக ஒன்றுகூடல்</a:t>
            </a:r>
          </a:p>
          <a:p>
            <a:endParaRPr lang="ta-IN" sz="2000" dirty="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30895" y="0"/>
            <a:ext cx="1213103" cy="7132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835584F-CE88-8A39-EBE8-3AA03006BF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481677"/>
            <a:ext cx="3821410" cy="382141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96271" y="280895"/>
            <a:ext cx="3466084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a-IN" sz="2800" b="1" dirty="0"/>
              <a:t>சோதனை</a:t>
            </a:r>
            <a:endParaRPr sz="2800" b="1" spc="-20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>
          <a:xfrm>
            <a:off x="457200" y="6341512"/>
            <a:ext cx="1920240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endParaRPr b="1" spc="-10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1428728" y="6248400"/>
            <a:ext cx="6143668" cy="365125"/>
          </a:xfrm>
        </p:spPr>
        <p:txBody>
          <a:bodyPr/>
          <a:lstStyle/>
          <a:p>
            <a:r>
              <a:rPr lang="en-US" b="1"/>
              <a:t>Dr.SNS COE/SEM-I/ Pedagogy of Tamil /UNIT - 1  </a:t>
            </a:r>
            <a:r>
              <a:rPr lang="ta-IN" b="1"/>
              <a:t>சமூக பண்பாட்டு மரபினை அறிதல் / </a:t>
            </a:r>
            <a:r>
              <a:rPr lang="en-US" b="1"/>
              <a:t>R.AMUTHA</a:t>
            </a:r>
            <a:endParaRPr lang="en-US" b="1" dirty="0"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460878"/>
            <a:ext cx="2133600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b="1" spc="-50" dirty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7</a:t>
            </a:fld>
            <a:endParaRPr b="1" spc="-5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6992" y="1070765"/>
            <a:ext cx="4209023" cy="477695"/>
          </a:xfrm>
          <a:prstGeom prst="rect">
            <a:avLst/>
          </a:prstGeom>
        </p:spPr>
        <p:txBody>
          <a:bodyPr vert="horz" wrap="square" lIns="0" tIns="168275" rIns="0" bIns="0" rtlCol="0">
            <a:spAutoFit/>
          </a:bodyPr>
          <a:lstStyle/>
          <a:p>
            <a:r>
              <a:rPr lang="ta-IN" sz="2000" dirty="0"/>
              <a:t>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30895" y="0"/>
            <a:ext cx="1213103" cy="713232"/>
          </a:xfrm>
          <a:prstGeom prst="rect">
            <a:avLst/>
          </a:prstGeom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4EB3A103-E7A9-02AF-CCE6-DA8981EC2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427" y="1543550"/>
            <a:ext cx="4425048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a-I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Latha" panose="020B0604020202020204" pitchFamily="34" charset="0"/>
              </a:rPr>
              <a:t>மாணவர்கள் மரபுகளை புரிந்துகொண்டார்களா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a-I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Latha" panose="020B0604020202020204" pitchFamily="34" charset="0"/>
              </a:rPr>
              <a:t>அவர்கள் அதை நடைமுறையில் பயன்படுத்துகிறார்களா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DFFF45B-2ADD-3033-DE72-C0709A644D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340768"/>
            <a:ext cx="3610099" cy="388843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6244" y="98551"/>
            <a:ext cx="8071510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r>
              <a:rPr lang="ta-IN" sz="2800" b="1" dirty="0"/>
              <a:t>மனவரைபடம்</a:t>
            </a:r>
            <a:endParaRPr lang="en-US" sz="2800" b="1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>
          <a:xfrm>
            <a:off x="381000" y="6248400"/>
            <a:ext cx="1920240" cy="365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endParaRPr spc="-10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1857356" y="6215082"/>
            <a:ext cx="5686444" cy="365125"/>
          </a:xfrm>
        </p:spPr>
        <p:txBody>
          <a:bodyPr/>
          <a:lstStyle/>
          <a:p>
            <a:r>
              <a:rPr lang="en-US"/>
              <a:t>Dr.SNS COE/SEM-I/ Pedagogy of Tamil /UNIT - 1  </a:t>
            </a:r>
            <a:r>
              <a:rPr lang="ta-IN"/>
              <a:t>சமூக பண்பாட்டு மரபினை அறிதல் / </a:t>
            </a:r>
            <a:r>
              <a:rPr lang="en-US"/>
              <a:t>R.AMUTHA</a:t>
            </a:r>
            <a:endParaRPr lang="en-US" dirty="0"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fld id="{81D60167-4931-47E6-BA6A-407CBD079E47}" type="slidenum">
              <a:rPr spc="-25" dirty="0"/>
              <a:pPr marL="12700">
                <a:lnSpc>
                  <a:spcPts val="1410"/>
                </a:lnSpc>
              </a:pPr>
              <a:t>8</a:t>
            </a:fld>
            <a:endParaRPr spc="-25" dirty="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30895" y="0"/>
            <a:ext cx="1213103" cy="7132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0E83DE3-4795-6ACE-7ABD-56CEB8E9112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17" y="1271289"/>
            <a:ext cx="8320706" cy="431542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6244" y="98551"/>
            <a:ext cx="807151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ta-IN" sz="2800" b="1" dirty="0"/>
              <a:t>தனியாள் ஆய்வு </a:t>
            </a:r>
            <a:endParaRPr lang="en-US" sz="2800" b="1" dirty="0"/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10"/>
          </p:nvPr>
        </p:nvSpPr>
        <p:spPr>
          <a:xfrm>
            <a:off x="228600" y="6324600"/>
            <a:ext cx="1920240" cy="365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endParaRPr spc="-10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1285852" y="6324600"/>
            <a:ext cx="5978301" cy="365125"/>
          </a:xfrm>
        </p:spPr>
        <p:txBody>
          <a:bodyPr/>
          <a:lstStyle/>
          <a:p>
            <a:r>
              <a:rPr lang="en-US"/>
              <a:t>Dr.SNS COE/SEM-I/ Pedagogy of Tamil /UNIT - 1  </a:t>
            </a:r>
            <a:r>
              <a:rPr lang="ta-IN"/>
              <a:t>சமூக பண்பாட்டு மரபினை அறிதல் / </a:t>
            </a:r>
            <a:r>
              <a:rPr lang="en-US"/>
              <a:t>R.AMUTHA</a:t>
            </a:r>
            <a:endParaRPr lang="en-US" dirty="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fld id="{81D60167-4931-47E6-BA6A-407CBD079E47}" type="slidenum">
              <a:rPr spc="-25" dirty="0"/>
              <a:pPr marL="12700">
                <a:lnSpc>
                  <a:spcPts val="1410"/>
                </a:lnSpc>
              </a:pPr>
              <a:t>9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 flipH="1">
            <a:off x="402400" y="1056022"/>
            <a:ext cx="3776694" cy="3555460"/>
          </a:xfrm>
          <a:prstGeom prst="rect">
            <a:avLst/>
          </a:prstGeom>
        </p:spPr>
        <p:txBody>
          <a:bodyPr vert="horz" wrap="square" lIns="0" tIns="168275" rIns="0" bIns="0" rtlCol="0">
            <a:spAutoFit/>
          </a:bodyPr>
          <a:lstStyle/>
          <a:p>
            <a:r>
              <a:rPr lang="ta-IN" sz="2000" b="1" dirty="0"/>
              <a:t>வழக்குக் கதை (</a:t>
            </a:r>
            <a:r>
              <a:rPr lang="en-IN" sz="2000" b="1" dirty="0"/>
              <a:t>Case Study)</a:t>
            </a:r>
          </a:p>
          <a:p>
            <a:r>
              <a:rPr lang="ta-IN" sz="2000" dirty="0"/>
              <a:t>ஒரு கிராமத்தில் வருடாந்திர திருவிழா </a:t>
            </a:r>
          </a:p>
          <a:p>
            <a:r>
              <a:rPr lang="ta-IN" sz="2000" dirty="0"/>
              <a:t>மக்கள் அனைவரும் கலந்து கொள்ளுதல் </a:t>
            </a:r>
          </a:p>
          <a:p>
            <a:endParaRPr lang="en-IN" sz="2000" b="1" dirty="0"/>
          </a:p>
          <a:p>
            <a:endParaRPr lang="en-IN" sz="2000" b="1" dirty="0"/>
          </a:p>
          <a:p>
            <a:r>
              <a:rPr lang="en-IN" sz="2000" b="1" dirty="0"/>
              <a:t>Question:</a:t>
            </a:r>
            <a:endParaRPr lang="en-IN" sz="2000" dirty="0"/>
          </a:p>
          <a:p>
            <a:r>
              <a:rPr lang="ta-IN" sz="2000" dirty="0"/>
              <a:t>இந்த மரபு எவ்வாறு சமூகத்தை இணைக்கிறது?</a:t>
            </a:r>
          </a:p>
          <a:p>
            <a:endParaRPr lang="ta-IN" sz="2000" dirty="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30895" y="0"/>
            <a:ext cx="1213103" cy="713232"/>
          </a:xfrm>
          <a:prstGeom prst="rect">
            <a:avLst/>
          </a:prstGeom>
        </p:spPr>
      </p:pic>
      <p:sp>
        <p:nvSpPr>
          <p:cNvPr id="5" name="AutoShape 2" descr="மாணவர்களின் தேர்வு பயம் | Exam fear of students">
            <a:extLst>
              <a:ext uri="{FF2B5EF4-FFF2-40B4-BE49-F238E27FC236}">
                <a16:creationId xmlns:a16="http://schemas.microsoft.com/office/drawing/2014/main" id="{B4C795A7-3E66-D4DB-861B-0AC33D95D68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1BD55EC-153F-1EF5-3954-7B99A98E0C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5984" y="1268760"/>
            <a:ext cx="3645008" cy="35554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1115</TotalTime>
  <Words>466</Words>
  <Application>Microsoft Office PowerPoint</Application>
  <PresentationFormat>On-screen Show (4:3)</PresentationFormat>
  <Paragraphs>101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Dr.SNS COLLEGE OF EDUCATION</vt:lpstr>
      <vt:lpstr>சிந்தி !!!</vt:lpstr>
      <vt:lpstr>வரையறுத்தல்</vt:lpstr>
      <vt:lpstr>யோசனை உருவாக்கம்</vt:lpstr>
      <vt:lpstr>மாதிரி உருவாக்கம்</vt:lpstr>
      <vt:lpstr>நிகழ் நேர சூழ்நிலை</vt:lpstr>
      <vt:lpstr>சோதனை</vt:lpstr>
      <vt:lpstr>மனவரைபடம்</vt:lpstr>
      <vt:lpstr>தனியாள் ஆய்வு </vt:lpstr>
      <vt:lpstr>புதிர் – “கண்டுபிடி!” </vt:lpstr>
      <vt:lpstr>ஒப்படைப்பு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DR.SNS COLLEGE OF EDUCATION</dc:title>
  <dc:creator>Sri gokul R</dc:creator>
  <cp:lastModifiedBy>Sri gokul R</cp:lastModifiedBy>
  <cp:revision>96</cp:revision>
  <dcterms:created xsi:type="dcterms:W3CDTF">2025-10-29T07:27:21Z</dcterms:created>
  <dcterms:modified xsi:type="dcterms:W3CDTF">2026-04-13T13:25:30Z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2025-10-29T00:00:00Z</vt:filetime>
  </property>
  <property fmtid="{D5CDD505-2E9C-101B-9397-08002B2CF9AE}" pid="5" name="Producer">
    <vt:lpwstr>www.ilovepdf.com</vt:lpwstr>
  </property>
</Properties>
</file>