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8" r:id="rId1"/>
  </p:sldMasterIdLst>
  <p:notesMasterIdLst>
    <p:notesMasterId r:id="rId14"/>
  </p:notesMasterIdLst>
  <p:sldIdLst>
    <p:sldId id="256" r:id="rId2"/>
    <p:sldId id="258" r:id="rId3"/>
    <p:sldId id="259" r:id="rId4"/>
    <p:sldId id="273" r:id="rId5"/>
    <p:sldId id="262" r:id="rId6"/>
    <p:sldId id="272" r:id="rId7"/>
    <p:sldId id="263" r:id="rId8"/>
    <p:sldId id="264" r:id="rId9"/>
    <p:sldId id="265" r:id="rId10"/>
    <p:sldId id="266" r:id="rId11"/>
    <p:sldId id="268" r:id="rId12"/>
    <p:sldId id="271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4" autoAdjust="0"/>
  </p:normalViewPr>
  <p:slideViewPr>
    <p:cSldViewPr>
      <p:cViewPr varScale="1">
        <p:scale>
          <a:sx n="72" d="100"/>
          <a:sy n="72" d="100"/>
        </p:scale>
        <p:origin x="176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FB1FD-6EF6-4987-A666-7CBAB413859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028E0-51B2-477C-B169-2FED8B983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28E0-51B2-477C-B169-2FED8B9838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028E0-51B2-477C-B169-2FED8B9838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38200"/>
            <a:ext cx="76714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>
                <a:latin typeface="Times New Roman"/>
                <a:cs typeface="Times New Roman"/>
              </a:rPr>
              <a:t>D</a:t>
            </a:r>
            <a:r>
              <a:rPr lang="en-US" sz="3600" b="1" dirty="0"/>
              <a:t>r</a:t>
            </a:r>
            <a:r>
              <a:rPr sz="3600" b="1">
                <a:latin typeface="Times New Roman"/>
                <a:cs typeface="Times New Roman"/>
              </a:rPr>
              <a:t>.SNS</a:t>
            </a:r>
            <a:r>
              <a:rPr sz="3600" b="1" spc="-1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COLLEGE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EDUCATION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596" y="1714488"/>
            <a:ext cx="8324880" cy="1348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ta-IN" sz="2400" b="1" dirty="0"/>
              <a:t>BD</a:t>
            </a:r>
            <a:r>
              <a:rPr lang="en-IN" sz="2400" b="1" dirty="0"/>
              <a:t>2TA</a:t>
            </a:r>
            <a:r>
              <a:rPr lang="en-US" sz="2400" b="1" dirty="0"/>
              <a:t> </a:t>
            </a:r>
            <a:r>
              <a:rPr lang="ta-IN" sz="2400" b="1" dirty="0"/>
              <a:t>: </a:t>
            </a:r>
            <a:r>
              <a:rPr lang="en-IN" sz="2400" b="1" dirty="0" err="1"/>
              <a:t>தமிழ்</a:t>
            </a:r>
            <a:r>
              <a:rPr lang="en-IN" sz="2400" b="1" dirty="0"/>
              <a:t> </a:t>
            </a:r>
            <a:r>
              <a:rPr lang="en-IN" sz="2400" b="1" dirty="0" err="1"/>
              <a:t>கற்பிக்கும்</a:t>
            </a:r>
            <a:r>
              <a:rPr lang="en-IN" sz="2400" b="1" dirty="0"/>
              <a:t> </a:t>
            </a:r>
            <a:r>
              <a:rPr lang="en-IN" sz="2400" b="1" dirty="0" err="1"/>
              <a:t>முறைகள்</a:t>
            </a:r>
            <a:r>
              <a:rPr lang="en-IN" sz="2400" b="1" dirty="0"/>
              <a:t> </a:t>
            </a:r>
            <a:endParaRPr lang="en-US" sz="2400" b="1" dirty="0"/>
          </a:p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endParaRPr lang="en-US" sz="2400" b="1" dirty="0"/>
          </a:p>
          <a:p>
            <a:pPr marL="12700" marR="5080" rtl="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ta-IN" sz="2400" b="1" dirty="0"/>
              <a:t>தலைப்பு</a:t>
            </a:r>
            <a:r>
              <a:rPr lang="en-IN" sz="2400" b="1" dirty="0"/>
              <a:t> </a:t>
            </a:r>
            <a:r>
              <a:rPr lang="ta-IN" sz="2400" b="1" dirty="0"/>
              <a:t>:மொழிப்பற்று, நாட்டுப்பற்றை வளர்த்தல் </a:t>
            </a:r>
            <a:endParaRPr lang="en-IN" sz="24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5410200"/>
            <a:ext cx="5669484" cy="13324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R.AMUTHA</a:t>
            </a:r>
            <a:endParaRPr lang="en-US" sz="2800" b="1" spc="-3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ASSISTANT PROFESSOR</a:t>
            </a:r>
            <a:r>
              <a:rPr lang="en-US" sz="2800" b="1" spc="-30" dirty="0">
                <a:latin typeface="Times New Roman"/>
                <a:cs typeface="Times New Roman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spc="-10" dirty="0" err="1">
                <a:latin typeface="Times New Roman"/>
                <a:cs typeface="Times New Roman"/>
              </a:rPr>
              <a:t>Dr.SNSCE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5105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AutoShape 2" descr="What is Micro Teaching and Why It'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74AE8-38B2-66A4-B1F5-37BC66FE1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57926"/>
            <a:ext cx="3767043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488" y="441165"/>
            <a:ext cx="8071510" cy="916148"/>
          </a:xfrm>
          <a:prstGeom prst="rect">
            <a:avLst/>
          </a:prstGeom>
        </p:spPr>
        <p:txBody>
          <a:bodyPr vert="horz" wrap="square" lIns="0" tIns="53848" rIns="0" bIns="0" rtlCol="0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ta-IN" altLang="en-US" sz="2800" b="1" dirty="0">
                <a:latin typeface="Arial" panose="020B0604020202020204" pitchFamily="34" charset="0"/>
              </a:rPr>
              <a:t>புதிர் </a:t>
            </a:r>
            <a:r>
              <a:rPr lang="en-US" altLang="en-US" sz="2800" b="1" dirty="0">
                <a:latin typeface="Arial" panose="020B0604020202020204" pitchFamily="34" charset="0"/>
                <a:cs typeface="Latha" panose="020B0604020202020204" pitchFamily="34" charset="0"/>
              </a:rPr>
              <a:t>– “</a:t>
            </a:r>
            <a:r>
              <a:rPr lang="ta-IN" altLang="en-US" sz="2800" b="1" dirty="0">
                <a:latin typeface="Arial" panose="020B0604020202020204" pitchFamily="34" charset="0"/>
              </a:rPr>
              <a:t>கண்டுபிடி</a:t>
            </a:r>
            <a:r>
              <a:rPr lang="en-US" altLang="en-US" sz="2800" b="1" dirty="0">
                <a:latin typeface="Arial" panose="020B0604020202020204" pitchFamily="34" charset="0"/>
                <a:cs typeface="Latha" panose="020B0604020202020204" pitchFamily="34" charset="0"/>
              </a:rPr>
              <a:t>!”</a:t>
            </a:r>
            <a:br>
              <a:rPr lang="en-US" altLang="en-US" sz="2800" b="1" dirty="0">
                <a:latin typeface="Arial" panose="020B0604020202020204" pitchFamily="34" charset="0"/>
              </a:rPr>
            </a:b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228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33522" y="6173787"/>
            <a:ext cx="5786478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COE/SEM-I/ Pedagogy of Tamil /UNIT - 1  /</a:t>
            </a:r>
            <a:r>
              <a:rPr lang="ta-IN" dirty="0"/>
              <a:t>மொழிப்பற்று, நாட்டுப்பற்றை வளர்த்தல் / </a:t>
            </a:r>
            <a:r>
              <a:rPr lang="en-US" dirty="0"/>
              <a:t>R.AMUTHA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dirty="0"/>
              <a:pPr marL="12700">
                <a:lnSpc>
                  <a:spcPts val="1410"/>
                </a:lnSpc>
              </a:pPr>
              <a:t>10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1F7903-0A1F-03B0-D4E4-5AC609E61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63644"/>
              </p:ext>
            </p:extLst>
          </p:nvPr>
        </p:nvGraphicFramePr>
        <p:xfrm>
          <a:off x="609600" y="3924812"/>
          <a:ext cx="8229600" cy="14630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45859622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182443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07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127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964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179782"/>
                  </a:ext>
                </a:extLst>
              </a:tr>
            </a:tbl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F04A79-FE71-CA33-67AE-1FE18F92F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93925"/>
            <a:ext cx="7416823" cy="48113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2800" b="1" dirty="0"/>
              <a:t>ஒப்படைப்பு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8519" y="5925772"/>
            <a:ext cx="5643602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COE/SEM-I/ Pedagogy of Tamil /UNIT - 1  /</a:t>
            </a:r>
            <a:r>
              <a:rPr lang="ta-IN" dirty="0"/>
              <a:t>மொழிப்பற்று, நாட்டுப்பற்றை வளர்த்தல் / </a:t>
            </a:r>
            <a:r>
              <a:rPr lang="en-US" dirty="0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11</a:t>
            </a:fld>
            <a:endParaRPr lang="en-US" spc="-50" dirty="0">
              <a:latin typeface="Calibri"/>
              <a:cs typeface="Calibri"/>
            </a:endParaRPr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2050" name="AutoShape 2" descr="உணர்ச்சி நல்வாழ்வு &amp; மன ஆரோக்கியம்: நேர்மறை உணர்ச்சிகளின் நன்மை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097A514-E23C-1142-E602-DA98811B72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3375" y="1281084"/>
            <a:ext cx="30864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உங்கள் தாய் மொழியின் முக்கியத்துவம் பற்றி எழுதுங்கள் 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IN" altLang="en-US" sz="1800" dirty="0"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ஒரு தேசிய தலைவரைப் பற்றி எழுதுங்கள்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437793-DD6F-8E31-C96F-6EF439EEE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1697592"/>
            <a:ext cx="3286125" cy="38757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35502"/>
            <a:ext cx="4688160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COE/SEM-I/ Pedagogy of Tamil /UNIT - 1  /</a:t>
            </a:r>
            <a:r>
              <a:rPr lang="ta-IN" dirty="0"/>
              <a:t>மொழிப்பற்று, நாட்டுப்பற்றை வளர்த்தல் / </a:t>
            </a:r>
            <a:r>
              <a:rPr lang="en-US" dirty="0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12</a:t>
            </a:fld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23A99F-8E44-AD4E-06BD-815168A78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Thank You Page Examples to Level Up ...">
            <a:extLst>
              <a:ext uri="{FF2B5EF4-FFF2-40B4-BE49-F238E27FC236}">
                <a16:creationId xmlns:a16="http://schemas.microsoft.com/office/drawing/2014/main" id="{AC8D810C-61C2-E79F-AAF0-BE8C2C0F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04664"/>
            <a:ext cx="856895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520989"/>
          </a:xfrm>
          <a:prstGeom prst="rect">
            <a:avLst/>
          </a:prstGeom>
        </p:spPr>
        <p:txBody>
          <a:bodyPr vert="horz" wrap="square" lIns="0" tIns="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சிந்தி</a:t>
            </a:r>
            <a:r>
              <a:rPr sz="2800" b="1" spc="-65"/>
              <a:t> </a:t>
            </a:r>
            <a:r>
              <a:rPr sz="2800" b="1" spc="-25" dirty="0"/>
              <a:t>!!!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57422" y="6143644"/>
            <a:ext cx="5643602" cy="524669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COE/SEM-I/ Pedagogy of Tamil /UNIT - 1  /</a:t>
            </a:r>
            <a:r>
              <a:rPr lang="ta-IN" dirty="0"/>
              <a:t>மொழிப்பற்று, நாட்டுப்பற்றை வளர்த்தல் / </a:t>
            </a:r>
            <a:r>
              <a:rPr lang="en-US" dirty="0"/>
              <a:t>R.AMUTHA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2</a:t>
            </a:fld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475547"/>
            <a:ext cx="3331096" cy="286039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a-IN" sz="2000" b="1" dirty="0"/>
              <a:t>உணர்தல்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endParaRPr lang="en-US" sz="2000" b="1" spc="-25" dirty="0"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IN" sz="2000" b="1" i="1" dirty="0"/>
          </a:p>
          <a:p>
            <a:endParaRPr lang="en-US" sz="2000" b="1" dirty="0">
              <a:latin typeface="Times New Roman"/>
              <a:cs typeface="Times New Roman"/>
            </a:endParaRPr>
          </a:p>
          <a:p>
            <a:endParaRPr lang="en-US" sz="2000" b="1" dirty="0">
              <a:latin typeface="Times New Roman"/>
              <a:cs typeface="Times New Roman"/>
            </a:endParaRPr>
          </a:p>
          <a:p>
            <a:br>
              <a:rPr lang="en-US" sz="2000" b="1" dirty="0">
                <a:latin typeface="Times New Roman"/>
                <a:cs typeface="Times New Roman"/>
              </a:rPr>
            </a:br>
            <a:endParaRPr lang="en-US" sz="2000" b="1" dirty="0">
              <a:latin typeface="Times New Roman"/>
              <a:cs typeface="Times New Roman"/>
            </a:endParaRPr>
          </a:p>
          <a:p>
            <a:endParaRPr lang="en-US" sz="2000" b="1" dirty="0">
              <a:latin typeface="Times New Roman"/>
              <a:cs typeface="Times New Roman"/>
            </a:endParaRPr>
          </a:p>
          <a:p>
            <a:endParaRPr lang="en-US" sz="2000" b="1" dirty="0">
              <a:latin typeface="Times New Roman"/>
              <a:cs typeface="Times New Roman"/>
            </a:endParaRPr>
          </a:p>
          <a:p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6568237"/>
            <a:ext cx="72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10/24/2025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9507" y="6428638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dirty="0"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E8DB701-8E33-D18B-7118-FDF7237B6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75" y="1823469"/>
            <a:ext cx="32298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73D04C1-B417-E0C2-8035-131CB089D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4339634"/>
            <a:ext cx="3779912" cy="867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நாம் நமது தாய் மொழியை பெருமையாக பயன்படுத்துகிறோமா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நம் நாட்டின் மதிப்புகளை நாம் உணர்கிறோமா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33521-F237-4C56-9D61-C157355F1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70309"/>
            <a:ext cx="3217426" cy="19237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BC334F-CE76-2D67-DC40-09EA9C4EA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340368"/>
            <a:ext cx="3217427" cy="2169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6082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வரையறுத்தல்</a:t>
            </a:r>
            <a:endParaRPr sz="28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609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71670" y="6286520"/>
            <a:ext cx="5510242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3</a:t>
            </a:fld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511" y="1628800"/>
            <a:ext cx="4031489" cy="410048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ta-IN" sz="2000" dirty="0"/>
              <a:t>மொழிப்பற்று என்பது தாய் மொழியை நேசித்து பயன்படுத்தும் உணர்வு. </a:t>
            </a:r>
          </a:p>
          <a:p>
            <a:r>
              <a:rPr lang="ta-IN" sz="2000" dirty="0"/>
              <a:t>நாட்டுப்பற்று என்பது நாட்டை நேசித்து அதன் முன்னேற்றத்திற்கு பங்களிப்பது. </a:t>
            </a:r>
            <a:endParaRPr lang="en-IN" sz="2000" dirty="0"/>
          </a:p>
          <a:p>
            <a:endParaRPr lang="ta-IN" sz="2000" dirty="0"/>
          </a:p>
          <a:p>
            <a:r>
              <a:rPr lang="en-IN" sz="2000" b="1" dirty="0"/>
              <a:t>Question:</a:t>
            </a:r>
            <a:endParaRPr lang="en-IN" sz="2000" dirty="0"/>
          </a:p>
          <a:p>
            <a:r>
              <a:rPr lang="ta-IN" sz="2000" dirty="0"/>
              <a:t>இவை எவ்வாறு நம்மை ஒரு நல்ல குடிமகனாக உருவாக்குகின்றன?</a:t>
            </a:r>
          </a:p>
          <a:p>
            <a:endParaRPr lang="ta-IN" sz="2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351 ஆயிரம் Emojis emotions உரிமைத்தொகை-இல்லாத படங்கள், ஸ்டாக் ஃபோட்டோக்கள்  மற்றும் படங்கள்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46086-EDED-CAE6-CBA5-B0E7D7F76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7" y="1556792"/>
            <a:ext cx="4038612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288D-D4EC-3104-2DEF-9A98DD63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2800" b="1" dirty="0"/>
              <a:t>யோசனை உருவாக்கம்</a:t>
            </a:r>
            <a:endParaRPr lang="en-IN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35724-F97F-6806-0A91-5172A5AD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05ED9-E2FB-B6F9-4FBA-091C0D3A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740" y="6030511"/>
            <a:ext cx="4680520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COE/SEM-I/ Pedagogy of Tamil /UNIT - 1  /</a:t>
            </a:r>
            <a:r>
              <a:rPr lang="ta-IN" dirty="0"/>
              <a:t>மொழிப்பற்று, நாட்டுப்பற்றை வளர்த்தல் / </a:t>
            </a:r>
            <a:r>
              <a:rPr lang="en-US" dirty="0"/>
              <a:t>R.AMUTHA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B2F32-0797-0157-5C8F-2E497185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4</a:t>
            </a:fld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D32706C-2B3B-141F-9694-FB261C5B78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9384" y="-236172"/>
            <a:ext cx="4402832" cy="546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r>
              <a:rPr lang="ta-IN" sz="1800" dirty="0"/>
              <a:t>தாய் மொழியில் பேசும் பழக்கம் வளர்த்தல் </a:t>
            </a:r>
          </a:p>
          <a:p>
            <a:r>
              <a:rPr lang="ta-IN" sz="1800" dirty="0"/>
              <a:t>நாட்டின் வரலாற்றை கற்றல் </a:t>
            </a:r>
          </a:p>
          <a:p>
            <a:r>
              <a:rPr lang="ta-IN" sz="1800" dirty="0"/>
              <a:t>தேசிய நிகழ்ச்சிகளில் பங்கேற்பு</a:t>
            </a:r>
          </a:p>
          <a:p>
            <a:endParaRPr lang="en-IN" sz="1800" b="1" dirty="0"/>
          </a:p>
          <a:p>
            <a:pPr marL="0" indent="0">
              <a:buNone/>
            </a:pPr>
            <a:r>
              <a:rPr lang="en-IN" sz="1800" b="1" dirty="0"/>
              <a:t>Title:</a:t>
            </a:r>
            <a:r>
              <a:rPr lang="en-IN" sz="1800" dirty="0"/>
              <a:t> </a:t>
            </a:r>
            <a:r>
              <a:rPr lang="ta-IN" sz="1800" dirty="0"/>
              <a:t>இதை எவ்வாறு வளர்க்கலாம்?</a:t>
            </a:r>
          </a:p>
          <a:p>
            <a:endParaRPr lang="en-IN" sz="1800" b="1" dirty="0"/>
          </a:p>
          <a:p>
            <a:endParaRPr lang="en-IN" sz="1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6AEA6-7716-8E48-2A4A-0A297D006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4563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4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860" y="491376"/>
            <a:ext cx="50063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மாதிரி உருவாக்கம்</a:t>
            </a:r>
            <a:endParaRPr sz="2800" b="1"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8382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276834" y="6184061"/>
            <a:ext cx="5857916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COE/SEM-I/ Pedagogy of Tamil /UNIT - 1  /</a:t>
            </a:r>
            <a:r>
              <a:rPr lang="ta-IN" dirty="0"/>
              <a:t>மொழிப்பற்று, நாட்டுப்பற்றை வளர்த்தல் / </a:t>
            </a:r>
            <a:r>
              <a:rPr lang="en-US" dirty="0"/>
              <a:t>R.AMUTHA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5</a:t>
            </a:fld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75" y="1914125"/>
            <a:ext cx="4483224" cy="36933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endParaRPr lang="ta-IN" sz="20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7171" name="AutoShape 3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AutoShape 5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AutoShape 7" descr="Classical Conditioning Pavlovian Respondent Conditioning Learningஸ்டாக்  வெக்டர் (உரிமைத்தொகை இல்லாதது) 1944127039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AutoShape 2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582E412-992D-D6D2-E530-2AF018A3A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508645"/>
            <a:ext cx="4600011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பள்ளியில் மொழி நாள் கொண்டாடுதல் 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தேசிய தின விழாக்களில் பங்கேற்பு 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தமிழ் இலக்கியம் வாசித்தல்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B5FA62-22AD-7F78-30A4-445BD7280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412776"/>
            <a:ext cx="411480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680" y="413070"/>
            <a:ext cx="51025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நிகழ் நேர சூழ்நிலை</a:t>
            </a:r>
            <a:endParaRPr sz="28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8382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57356" y="6215082"/>
            <a:ext cx="6072230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6</a:t>
            </a:fld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20" y="1052736"/>
            <a:ext cx="4733071" cy="440825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ta-IN" sz="2000" b="1" dirty="0"/>
              <a:t>ஒரு நிகழ்வு:</a:t>
            </a:r>
            <a:br>
              <a:rPr lang="ta-IN" sz="2000" dirty="0"/>
            </a:br>
            <a:r>
              <a:rPr lang="ta-IN" sz="2000" dirty="0"/>
              <a:t>ஒரு நகர்ப்புற பள்ளியில்:</a:t>
            </a:r>
          </a:p>
          <a:p>
            <a:r>
              <a:rPr lang="ta-IN" sz="2000" dirty="0"/>
              <a:t>மாணவர்கள் பெரும்பாலும் வெளிநாட்டு மொழிகளை அதிகம் பயன்படுத்துகிறார்கள்</a:t>
            </a:r>
            <a:r>
              <a:rPr lang="en-IN" sz="2000" dirty="0"/>
              <a:t>. </a:t>
            </a:r>
            <a:endParaRPr lang="ta-IN" sz="2000" dirty="0"/>
          </a:p>
          <a:p>
            <a:r>
              <a:rPr lang="ta-IN" sz="2000" dirty="0"/>
              <a:t>தாய் மொழி பேசுவதில் தயக்கம் காணப்படுகிறது தேசிய தினங்கள் சாதாரணமாக மட்டும் கொண்டாடப்படுகின்றன</a:t>
            </a:r>
            <a:r>
              <a:rPr lang="en-IN" sz="2000" dirty="0"/>
              <a:t>.</a:t>
            </a:r>
            <a:r>
              <a:rPr lang="ta-IN" sz="2000" dirty="0"/>
              <a:t> </a:t>
            </a:r>
            <a:endParaRPr lang="en-IN" sz="2000" dirty="0"/>
          </a:p>
          <a:p>
            <a:endParaRPr lang="ta-IN" sz="2000" dirty="0"/>
          </a:p>
          <a:p>
            <a:r>
              <a:rPr lang="ta-IN" sz="2000" b="1" dirty="0"/>
              <a:t>பிரச்சினை:</a:t>
            </a:r>
            <a:endParaRPr lang="ta-IN" sz="2000" dirty="0"/>
          </a:p>
          <a:p>
            <a:r>
              <a:rPr lang="ta-IN" sz="2000" dirty="0"/>
              <a:t>மொழிப்பற்று குறைவு </a:t>
            </a:r>
          </a:p>
          <a:p>
            <a:r>
              <a:rPr lang="ta-IN" sz="2000" dirty="0"/>
              <a:t>நாட்டுப்பற்று உணர்வு குறைவு</a:t>
            </a:r>
          </a:p>
          <a:p>
            <a:endParaRPr lang="ta-IN"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C1694-0A97-4C37-4175-99F1ABC02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48" y="1467321"/>
            <a:ext cx="3202252" cy="36178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271" y="280895"/>
            <a:ext cx="34660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சோதனை</a:t>
            </a:r>
            <a:endParaRPr sz="2800" b="1"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457200" y="6341512"/>
            <a:ext cx="19202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b="1"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28728" y="6248400"/>
            <a:ext cx="6143668" cy="365125"/>
          </a:xfrm>
        </p:spPr>
        <p:txBody>
          <a:bodyPr/>
          <a:lstStyle/>
          <a:p>
            <a:r>
              <a:rPr lang="en-US" b="1"/>
              <a:t>Dr.SNS COE/SEM-I/ Pedagogy of Tamil /UNIT - 1  /</a:t>
            </a:r>
            <a:r>
              <a:rPr lang="ta-IN" b="1"/>
              <a:t>மொழிப்பற்று, நாட்டுப்பற்றை வளர்த்தல் / </a:t>
            </a:r>
            <a:r>
              <a:rPr lang="en-US" b="1"/>
              <a:t>R.AMUTHA</a:t>
            </a:r>
            <a:endParaRPr lang="en-US" b="1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b="1"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7</a:t>
            </a:fld>
            <a:endParaRPr b="1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92" y="1070765"/>
            <a:ext cx="4209023" cy="47769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r>
              <a:rPr lang="ta-IN" sz="2000" dirty="0"/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EB3A103-E7A9-02AF-CCE6-DA8981EC2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27" y="2513046"/>
            <a:ext cx="4425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14D46F-1271-4EC9-A793-077BC567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61" y="1862951"/>
            <a:ext cx="44937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மாணவர்கள் தாய் மொழியைப் பயன்படுத்துகிறார்களா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நாட்டுப்பற்று உணர்வு வளர்ந்துள்ளதா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68181F-9D1D-1661-B2EC-40BC1AD1B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70496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8551"/>
            <a:ext cx="807151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ta-IN" sz="2800" b="1" dirty="0"/>
              <a:t>மனவரைபடம்</a:t>
            </a:r>
            <a:endParaRPr lang="en-US" sz="2800" b="1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3810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57356" y="6215082"/>
            <a:ext cx="5686444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மொழிப்பற்று, நாட்டுப்பற்றை வளர்த்தல்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dirty="0"/>
              <a:pPr marL="12700">
                <a:lnSpc>
                  <a:spcPts val="1410"/>
                </a:lnSpc>
              </a:pPr>
              <a:t>8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87586C-89A3-3C87-CB3C-7B898174E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0" y="1302674"/>
            <a:ext cx="8071510" cy="32751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8551"/>
            <a:ext cx="80715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ta-IN" sz="2800" b="1" dirty="0"/>
              <a:t>தனியாள் ஆய்வு </a:t>
            </a:r>
            <a:endParaRPr lang="en-US" sz="2800" b="1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2286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361870" y="6173787"/>
            <a:ext cx="5978301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COE/SEM-I/ Pedagogy of Tamil /UNIT - 1  /</a:t>
            </a:r>
            <a:r>
              <a:rPr lang="ta-IN" dirty="0"/>
              <a:t>மொழிப்பற்று, நாட்டுப்பற்றை வளர்த்தல் / </a:t>
            </a:r>
            <a:r>
              <a:rPr lang="en-US" dirty="0"/>
              <a:t>R.AMUTHA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dirty="0"/>
              <a:pPr marL="12700">
                <a:lnSpc>
                  <a:spcPts val="1410"/>
                </a:lnSpc>
              </a:pPr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flipH="1">
            <a:off x="402400" y="1056022"/>
            <a:ext cx="4889680" cy="4171014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r>
              <a:rPr lang="ta-IN" sz="2000" b="1" dirty="0"/>
              <a:t>வழக்குக் கதை (</a:t>
            </a:r>
            <a:r>
              <a:rPr lang="en-IN" sz="2000" b="1" dirty="0"/>
              <a:t>Case Study)</a:t>
            </a:r>
          </a:p>
          <a:p>
            <a:r>
              <a:rPr lang="en-IN" sz="2000" b="1" dirty="0"/>
              <a:t>Content:</a:t>
            </a:r>
            <a:endParaRPr lang="en-IN" sz="2000" dirty="0"/>
          </a:p>
          <a:p>
            <a:r>
              <a:rPr lang="ta-IN" sz="2000" dirty="0"/>
              <a:t>ஒரு மாணவன் பொதுவாக ஆங்கிலத்தில் மட்டும் பேசுகிறார் </a:t>
            </a:r>
          </a:p>
          <a:p>
            <a:r>
              <a:rPr lang="ta-IN" sz="2000" dirty="0"/>
              <a:t>பின்னர் அவர் தமிழ் மொழியின் முக்கியத்துவத்தை உணர்ந்து பயன்படுத்த ஆரம்பிக்கிறார் </a:t>
            </a:r>
            <a:endParaRPr lang="en-IN" sz="2000" dirty="0"/>
          </a:p>
          <a:p>
            <a:endParaRPr lang="ta-IN" sz="2000" dirty="0"/>
          </a:p>
          <a:p>
            <a:r>
              <a:rPr lang="en-IN" sz="2000" b="1" dirty="0"/>
              <a:t>Question:</a:t>
            </a:r>
            <a:endParaRPr lang="en-IN" sz="2000" dirty="0"/>
          </a:p>
          <a:p>
            <a:r>
              <a:rPr lang="ta-IN" sz="2000" dirty="0"/>
              <a:t>இந்த மாற்றம் அவரின் அடையாளத்தை எவ்வாறு மாற்றும்? </a:t>
            </a:r>
          </a:p>
          <a:p>
            <a:endParaRPr lang="ta-IN"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5" name="AutoShape 2" descr="மாணவர்களின் தேர்வு பயம் | Exam fear of students">
            <a:extLst>
              <a:ext uri="{FF2B5EF4-FFF2-40B4-BE49-F238E27FC236}">
                <a16:creationId xmlns:a16="http://schemas.microsoft.com/office/drawing/2014/main" id="{B4C795A7-3E66-D4DB-861B-0AC33D95D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3606F-853C-A8DC-ABFB-8B0BCD31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36" y="1340768"/>
            <a:ext cx="3305117" cy="38862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472</Words>
  <Application>Microsoft Office PowerPoint</Application>
  <PresentationFormat>On-screen Show (4:3)</PresentationFormat>
  <Paragraphs>145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Dr.SNS COLLEGE OF EDUCATION</vt:lpstr>
      <vt:lpstr>சிந்தி !!!</vt:lpstr>
      <vt:lpstr>வரையறுத்தல்</vt:lpstr>
      <vt:lpstr>யோசனை உருவாக்கம்</vt:lpstr>
      <vt:lpstr>மாதிரி உருவாக்கம்</vt:lpstr>
      <vt:lpstr>நிகழ் நேர சூழ்நிலை</vt:lpstr>
      <vt:lpstr>சோதனை</vt:lpstr>
      <vt:lpstr>மனவரைபடம்</vt:lpstr>
      <vt:lpstr>தனியாள் ஆய்வு </vt:lpstr>
      <vt:lpstr>புதிர் – “கண்டுபிடி!” </vt:lpstr>
      <vt:lpstr>ஒப்படைப்பு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COLLEGE OF EDUCATION</dc:title>
  <dc:creator>Sri gokul R</dc:creator>
  <cp:lastModifiedBy>Sri gokul R</cp:lastModifiedBy>
  <cp:revision>100</cp:revision>
  <dcterms:created xsi:type="dcterms:W3CDTF">2025-10-29T07:27:21Z</dcterms:created>
  <dcterms:modified xsi:type="dcterms:W3CDTF">2026-04-13T13:24:47Z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2025-10-29T00:00:00Z</vt:filetime>
  </property>
  <property fmtid="{D5CDD505-2E9C-101B-9397-08002B2CF9AE}" pid="5" name="Producer">
    <vt:lpwstr>www.ilovepdf.com</vt:lpwstr>
  </property>
</Properties>
</file>