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8229600" cx="14630400"/>
  <p:notesSz cx="14630400" cy="8229600"/>
  <p:embeddedFontLst>
    <p:embeddedFont>
      <p:font typeface="Nunito"/>
      <p:regular r:id="rId26"/>
      <p:bold r:id="rId27"/>
      <p:italic r:id="rId28"/>
      <p:boldItalic r:id="rId29"/>
    </p:embeddedFont>
    <p:embeddedFont>
      <p:font typeface="Palatino Linotyp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4" roundtripDataSignature="AMtx7mjv/7Zkxgj913jCuM2DFH+Lgsw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4425A5-D34D-4598-984F-75223D87D7E7}">
  <a:tblStyle styleId="{AF4425A5-D34D-4598-984F-75223D87D7E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68DBB4D-05E8-469A-BCF5-093B86B0201E}"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regular.fntdata"/><Relationship Id="rId25" Type="http://schemas.openxmlformats.org/officeDocument/2006/relationships/slide" Target="slides/slide19.xml"/><Relationship Id="rId28" Type="http://schemas.openxmlformats.org/officeDocument/2006/relationships/font" Target="fonts/Nunito-italic.fntdata"/><Relationship Id="rId27" Type="http://schemas.openxmlformats.org/officeDocument/2006/relationships/font" Target="fonts/Nuni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alatinoLinotype-bold.fntdata"/><Relationship Id="rId30" Type="http://schemas.openxmlformats.org/officeDocument/2006/relationships/font" Target="fonts/PalatinoLinotype-regular.fntdata"/><Relationship Id="rId11" Type="http://schemas.openxmlformats.org/officeDocument/2006/relationships/slide" Target="slides/slide5.xml"/><Relationship Id="rId33" Type="http://schemas.openxmlformats.org/officeDocument/2006/relationships/font" Target="fonts/PalatinoLinotype-boldItalic.fntdata"/><Relationship Id="rId10" Type="http://schemas.openxmlformats.org/officeDocument/2006/relationships/slide" Target="slides/slide4.xml"/><Relationship Id="rId32" Type="http://schemas.openxmlformats.org/officeDocument/2006/relationships/font" Target="fonts/PalatinoLinotype-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463025" y="3909050"/>
            <a:ext cx="11704300" cy="3703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0: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0: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1463025" y="3909050"/>
            <a:ext cx="11704300" cy="370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2438875" y="617200"/>
            <a:ext cx="97540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1"/>
          <p:cNvSpPr txBox="1"/>
          <p:nvPr>
            <p:ph type="title"/>
          </p:nvPr>
        </p:nvSpPr>
        <p:spPr>
          <a:xfrm>
            <a:off x="10020045" y="301498"/>
            <a:ext cx="680084" cy="5137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1"/>
          <p:cNvSpPr txBox="1"/>
          <p:nvPr>
            <p:ph idx="1" type="body"/>
          </p:nvPr>
        </p:nvSpPr>
        <p:spPr>
          <a:xfrm>
            <a:off x="731520" y="1892808"/>
            <a:ext cx="13167360" cy="5431536"/>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 name="Google Shape;15;p21"/>
          <p:cNvSpPr txBox="1"/>
          <p:nvPr>
            <p:ph idx="11" type="ftr"/>
          </p:nvPr>
        </p:nvSpPr>
        <p:spPr>
          <a:xfrm>
            <a:off x="4058792" y="7838768"/>
            <a:ext cx="4963795" cy="25019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16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1"/>
          <p:cNvSpPr txBox="1"/>
          <p:nvPr>
            <p:ph idx="10" type="dt"/>
          </p:nvPr>
        </p:nvSpPr>
        <p:spPr>
          <a:xfrm>
            <a:off x="749604" y="7704073"/>
            <a:ext cx="1092200" cy="2540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2" type="sldNum"/>
          </p:nvPr>
        </p:nvSpPr>
        <p:spPr>
          <a:xfrm>
            <a:off x="13179552" y="7634275"/>
            <a:ext cx="603250" cy="254000"/>
          </a:xfrm>
          <a:prstGeom prst="rect">
            <a:avLst/>
          </a:prstGeom>
          <a:noFill/>
          <a:ln>
            <a:noFill/>
          </a:ln>
        </p:spPr>
        <p:txBody>
          <a:bodyPr anchorCtr="0" anchor="t" bIns="0" lIns="0" spcFirstLastPara="1" rIns="0" wrap="square" tIns="0">
            <a:spAutoFit/>
          </a:bodyPr>
          <a:lstStyle>
            <a:lvl1pPr indent="0" lvl="0" marL="38100">
              <a:lnSpc>
                <a:spcPct val="100555"/>
              </a:lnSpc>
              <a:spcBef>
                <a:spcPts val="0"/>
              </a:spcBef>
              <a:buNone/>
              <a:defRPr b="0" i="0" sz="1800">
                <a:solidFill>
                  <a:schemeClr val="dk1"/>
                </a:solidFill>
                <a:latin typeface="Calibri"/>
                <a:ea typeface="Calibri"/>
                <a:cs typeface="Calibri"/>
                <a:sym typeface="Calibri"/>
              </a:defRPr>
            </a:lvl1pPr>
            <a:lvl2pPr indent="0" lvl="1" marL="38100">
              <a:lnSpc>
                <a:spcPct val="100555"/>
              </a:lnSpc>
              <a:spcBef>
                <a:spcPts val="0"/>
              </a:spcBef>
              <a:buNone/>
              <a:defRPr b="0" i="0" sz="1800">
                <a:solidFill>
                  <a:schemeClr val="dk1"/>
                </a:solidFill>
                <a:latin typeface="Calibri"/>
                <a:ea typeface="Calibri"/>
                <a:cs typeface="Calibri"/>
                <a:sym typeface="Calibri"/>
              </a:defRPr>
            </a:lvl2pPr>
            <a:lvl3pPr indent="0" lvl="2" marL="38100">
              <a:lnSpc>
                <a:spcPct val="100555"/>
              </a:lnSpc>
              <a:spcBef>
                <a:spcPts val="0"/>
              </a:spcBef>
              <a:buNone/>
              <a:defRPr b="0" i="0" sz="1800">
                <a:solidFill>
                  <a:schemeClr val="dk1"/>
                </a:solidFill>
                <a:latin typeface="Calibri"/>
                <a:ea typeface="Calibri"/>
                <a:cs typeface="Calibri"/>
                <a:sym typeface="Calibri"/>
              </a:defRPr>
            </a:lvl3pPr>
            <a:lvl4pPr indent="0" lvl="3" marL="38100">
              <a:lnSpc>
                <a:spcPct val="100555"/>
              </a:lnSpc>
              <a:spcBef>
                <a:spcPts val="0"/>
              </a:spcBef>
              <a:buNone/>
              <a:defRPr b="0" i="0" sz="1800">
                <a:solidFill>
                  <a:schemeClr val="dk1"/>
                </a:solidFill>
                <a:latin typeface="Calibri"/>
                <a:ea typeface="Calibri"/>
                <a:cs typeface="Calibri"/>
                <a:sym typeface="Calibri"/>
              </a:defRPr>
            </a:lvl4pPr>
            <a:lvl5pPr indent="0" lvl="4" marL="38100">
              <a:lnSpc>
                <a:spcPct val="100555"/>
              </a:lnSpc>
              <a:spcBef>
                <a:spcPts val="0"/>
              </a:spcBef>
              <a:buNone/>
              <a:defRPr b="0" i="0" sz="1800">
                <a:solidFill>
                  <a:schemeClr val="dk1"/>
                </a:solidFill>
                <a:latin typeface="Calibri"/>
                <a:ea typeface="Calibri"/>
                <a:cs typeface="Calibri"/>
                <a:sym typeface="Calibri"/>
              </a:defRPr>
            </a:lvl5pPr>
            <a:lvl6pPr indent="0" lvl="5" marL="38100">
              <a:lnSpc>
                <a:spcPct val="100555"/>
              </a:lnSpc>
              <a:spcBef>
                <a:spcPts val="0"/>
              </a:spcBef>
              <a:buNone/>
              <a:defRPr b="0" i="0" sz="1800">
                <a:solidFill>
                  <a:schemeClr val="dk1"/>
                </a:solidFill>
                <a:latin typeface="Calibri"/>
                <a:ea typeface="Calibri"/>
                <a:cs typeface="Calibri"/>
                <a:sym typeface="Calibri"/>
              </a:defRPr>
            </a:lvl6pPr>
            <a:lvl7pPr indent="0" lvl="6" marL="38100">
              <a:lnSpc>
                <a:spcPct val="100555"/>
              </a:lnSpc>
              <a:spcBef>
                <a:spcPts val="0"/>
              </a:spcBef>
              <a:buNone/>
              <a:defRPr b="0" i="0" sz="1800">
                <a:solidFill>
                  <a:schemeClr val="dk1"/>
                </a:solidFill>
                <a:latin typeface="Calibri"/>
                <a:ea typeface="Calibri"/>
                <a:cs typeface="Calibri"/>
                <a:sym typeface="Calibri"/>
              </a:defRPr>
            </a:lvl7pPr>
            <a:lvl8pPr indent="0" lvl="7" marL="38100">
              <a:lnSpc>
                <a:spcPct val="100555"/>
              </a:lnSpc>
              <a:spcBef>
                <a:spcPts val="0"/>
              </a:spcBef>
              <a:buNone/>
              <a:defRPr b="0" i="0" sz="1800">
                <a:solidFill>
                  <a:schemeClr val="dk1"/>
                </a:solidFill>
                <a:latin typeface="Calibri"/>
                <a:ea typeface="Calibri"/>
                <a:cs typeface="Calibri"/>
                <a:sym typeface="Calibri"/>
              </a:defRPr>
            </a:lvl8pPr>
            <a:lvl9pPr indent="0" lvl="8" marL="38100">
              <a:lnSpc>
                <a:spcPct val="100555"/>
              </a:lnSpc>
              <a:spcBef>
                <a:spcPts val="0"/>
              </a:spcBef>
              <a:buNone/>
              <a:defRPr b="0" i="0" sz="18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 name="Shape 18"/>
        <p:cNvGrpSpPr/>
        <p:nvPr/>
      </p:nvGrpSpPr>
      <p:grpSpPr>
        <a:xfrm>
          <a:off x="0" y="0"/>
          <a:ext cx="0" cy="0"/>
          <a:chOff x="0" y="0"/>
          <a:chExt cx="0" cy="0"/>
        </a:xfrm>
      </p:grpSpPr>
      <p:sp>
        <p:nvSpPr>
          <p:cNvPr id="19" name="Google Shape;19;p22"/>
          <p:cNvSpPr txBox="1"/>
          <p:nvPr>
            <p:ph idx="11" type="ftr"/>
          </p:nvPr>
        </p:nvSpPr>
        <p:spPr>
          <a:xfrm>
            <a:off x="4058792" y="7838768"/>
            <a:ext cx="4963795" cy="25019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16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2"/>
          <p:cNvSpPr txBox="1"/>
          <p:nvPr>
            <p:ph idx="10" type="dt"/>
          </p:nvPr>
        </p:nvSpPr>
        <p:spPr>
          <a:xfrm>
            <a:off x="749604" y="7704073"/>
            <a:ext cx="1092200" cy="2540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2" type="sldNum"/>
          </p:nvPr>
        </p:nvSpPr>
        <p:spPr>
          <a:xfrm>
            <a:off x="13179552" y="7634275"/>
            <a:ext cx="603250" cy="254000"/>
          </a:xfrm>
          <a:prstGeom prst="rect">
            <a:avLst/>
          </a:prstGeom>
          <a:noFill/>
          <a:ln>
            <a:noFill/>
          </a:ln>
        </p:spPr>
        <p:txBody>
          <a:bodyPr anchorCtr="0" anchor="t" bIns="0" lIns="0" spcFirstLastPara="1" rIns="0" wrap="square" tIns="0">
            <a:spAutoFit/>
          </a:bodyPr>
          <a:lstStyle>
            <a:lvl1pPr indent="0" lvl="0" marL="38100">
              <a:lnSpc>
                <a:spcPct val="100555"/>
              </a:lnSpc>
              <a:spcBef>
                <a:spcPts val="0"/>
              </a:spcBef>
              <a:buNone/>
              <a:defRPr b="0" i="0" sz="1800">
                <a:solidFill>
                  <a:schemeClr val="dk1"/>
                </a:solidFill>
                <a:latin typeface="Calibri"/>
                <a:ea typeface="Calibri"/>
                <a:cs typeface="Calibri"/>
                <a:sym typeface="Calibri"/>
              </a:defRPr>
            </a:lvl1pPr>
            <a:lvl2pPr indent="0" lvl="1" marL="38100">
              <a:lnSpc>
                <a:spcPct val="100555"/>
              </a:lnSpc>
              <a:spcBef>
                <a:spcPts val="0"/>
              </a:spcBef>
              <a:buNone/>
              <a:defRPr b="0" i="0" sz="1800">
                <a:solidFill>
                  <a:schemeClr val="dk1"/>
                </a:solidFill>
                <a:latin typeface="Calibri"/>
                <a:ea typeface="Calibri"/>
                <a:cs typeface="Calibri"/>
                <a:sym typeface="Calibri"/>
              </a:defRPr>
            </a:lvl2pPr>
            <a:lvl3pPr indent="0" lvl="2" marL="38100">
              <a:lnSpc>
                <a:spcPct val="100555"/>
              </a:lnSpc>
              <a:spcBef>
                <a:spcPts val="0"/>
              </a:spcBef>
              <a:buNone/>
              <a:defRPr b="0" i="0" sz="1800">
                <a:solidFill>
                  <a:schemeClr val="dk1"/>
                </a:solidFill>
                <a:latin typeface="Calibri"/>
                <a:ea typeface="Calibri"/>
                <a:cs typeface="Calibri"/>
                <a:sym typeface="Calibri"/>
              </a:defRPr>
            </a:lvl3pPr>
            <a:lvl4pPr indent="0" lvl="3" marL="38100">
              <a:lnSpc>
                <a:spcPct val="100555"/>
              </a:lnSpc>
              <a:spcBef>
                <a:spcPts val="0"/>
              </a:spcBef>
              <a:buNone/>
              <a:defRPr b="0" i="0" sz="1800">
                <a:solidFill>
                  <a:schemeClr val="dk1"/>
                </a:solidFill>
                <a:latin typeface="Calibri"/>
                <a:ea typeface="Calibri"/>
                <a:cs typeface="Calibri"/>
                <a:sym typeface="Calibri"/>
              </a:defRPr>
            </a:lvl4pPr>
            <a:lvl5pPr indent="0" lvl="4" marL="38100">
              <a:lnSpc>
                <a:spcPct val="100555"/>
              </a:lnSpc>
              <a:spcBef>
                <a:spcPts val="0"/>
              </a:spcBef>
              <a:buNone/>
              <a:defRPr b="0" i="0" sz="1800">
                <a:solidFill>
                  <a:schemeClr val="dk1"/>
                </a:solidFill>
                <a:latin typeface="Calibri"/>
                <a:ea typeface="Calibri"/>
                <a:cs typeface="Calibri"/>
                <a:sym typeface="Calibri"/>
              </a:defRPr>
            </a:lvl5pPr>
            <a:lvl6pPr indent="0" lvl="5" marL="38100">
              <a:lnSpc>
                <a:spcPct val="100555"/>
              </a:lnSpc>
              <a:spcBef>
                <a:spcPts val="0"/>
              </a:spcBef>
              <a:buNone/>
              <a:defRPr b="0" i="0" sz="1800">
                <a:solidFill>
                  <a:schemeClr val="dk1"/>
                </a:solidFill>
                <a:latin typeface="Calibri"/>
                <a:ea typeface="Calibri"/>
                <a:cs typeface="Calibri"/>
                <a:sym typeface="Calibri"/>
              </a:defRPr>
            </a:lvl6pPr>
            <a:lvl7pPr indent="0" lvl="6" marL="38100">
              <a:lnSpc>
                <a:spcPct val="100555"/>
              </a:lnSpc>
              <a:spcBef>
                <a:spcPts val="0"/>
              </a:spcBef>
              <a:buNone/>
              <a:defRPr b="0" i="0" sz="1800">
                <a:solidFill>
                  <a:schemeClr val="dk1"/>
                </a:solidFill>
                <a:latin typeface="Calibri"/>
                <a:ea typeface="Calibri"/>
                <a:cs typeface="Calibri"/>
                <a:sym typeface="Calibri"/>
              </a:defRPr>
            </a:lvl7pPr>
            <a:lvl8pPr indent="0" lvl="7" marL="38100">
              <a:lnSpc>
                <a:spcPct val="100555"/>
              </a:lnSpc>
              <a:spcBef>
                <a:spcPts val="0"/>
              </a:spcBef>
              <a:buNone/>
              <a:defRPr b="0" i="0" sz="1800">
                <a:solidFill>
                  <a:schemeClr val="dk1"/>
                </a:solidFill>
                <a:latin typeface="Calibri"/>
                <a:ea typeface="Calibri"/>
                <a:cs typeface="Calibri"/>
                <a:sym typeface="Calibri"/>
              </a:defRPr>
            </a:lvl8pPr>
            <a:lvl9pPr indent="0" lvl="8" marL="38100">
              <a:lnSpc>
                <a:spcPct val="100555"/>
              </a:lnSpc>
              <a:spcBef>
                <a:spcPts val="0"/>
              </a:spcBef>
              <a:buNone/>
              <a:defRPr b="0" i="0" sz="18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 name="Shape 22"/>
        <p:cNvGrpSpPr/>
        <p:nvPr/>
      </p:nvGrpSpPr>
      <p:grpSpPr>
        <a:xfrm>
          <a:off x="0" y="0"/>
          <a:ext cx="0" cy="0"/>
          <a:chOff x="0" y="0"/>
          <a:chExt cx="0" cy="0"/>
        </a:xfrm>
      </p:grpSpPr>
      <p:sp>
        <p:nvSpPr>
          <p:cNvPr id="23" name="Google Shape;23;p23"/>
          <p:cNvSpPr txBox="1"/>
          <p:nvPr>
            <p:ph type="ctrTitle"/>
          </p:nvPr>
        </p:nvSpPr>
        <p:spPr>
          <a:xfrm>
            <a:off x="1097280" y="2551176"/>
            <a:ext cx="12435840" cy="1728216"/>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subTitle"/>
          </p:nvPr>
        </p:nvSpPr>
        <p:spPr>
          <a:xfrm>
            <a:off x="2194560" y="4608576"/>
            <a:ext cx="10241280" cy="2057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58792" y="7838768"/>
            <a:ext cx="4963795" cy="25019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16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3"/>
          <p:cNvSpPr txBox="1"/>
          <p:nvPr>
            <p:ph idx="10" type="dt"/>
          </p:nvPr>
        </p:nvSpPr>
        <p:spPr>
          <a:xfrm>
            <a:off x="749604" y="7704073"/>
            <a:ext cx="1092200" cy="2540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2" type="sldNum"/>
          </p:nvPr>
        </p:nvSpPr>
        <p:spPr>
          <a:xfrm>
            <a:off x="13179552" y="7634275"/>
            <a:ext cx="603250" cy="254000"/>
          </a:xfrm>
          <a:prstGeom prst="rect">
            <a:avLst/>
          </a:prstGeom>
          <a:noFill/>
          <a:ln>
            <a:noFill/>
          </a:ln>
        </p:spPr>
        <p:txBody>
          <a:bodyPr anchorCtr="0" anchor="t" bIns="0" lIns="0" spcFirstLastPara="1" rIns="0" wrap="square" tIns="0">
            <a:spAutoFit/>
          </a:bodyPr>
          <a:lstStyle>
            <a:lvl1pPr indent="0" lvl="0" marL="38100">
              <a:lnSpc>
                <a:spcPct val="100555"/>
              </a:lnSpc>
              <a:spcBef>
                <a:spcPts val="0"/>
              </a:spcBef>
              <a:buNone/>
              <a:defRPr b="0" i="0" sz="1800">
                <a:solidFill>
                  <a:schemeClr val="dk1"/>
                </a:solidFill>
                <a:latin typeface="Calibri"/>
                <a:ea typeface="Calibri"/>
                <a:cs typeface="Calibri"/>
                <a:sym typeface="Calibri"/>
              </a:defRPr>
            </a:lvl1pPr>
            <a:lvl2pPr indent="0" lvl="1" marL="38100">
              <a:lnSpc>
                <a:spcPct val="100555"/>
              </a:lnSpc>
              <a:spcBef>
                <a:spcPts val="0"/>
              </a:spcBef>
              <a:buNone/>
              <a:defRPr b="0" i="0" sz="1800">
                <a:solidFill>
                  <a:schemeClr val="dk1"/>
                </a:solidFill>
                <a:latin typeface="Calibri"/>
                <a:ea typeface="Calibri"/>
                <a:cs typeface="Calibri"/>
                <a:sym typeface="Calibri"/>
              </a:defRPr>
            </a:lvl2pPr>
            <a:lvl3pPr indent="0" lvl="2" marL="38100">
              <a:lnSpc>
                <a:spcPct val="100555"/>
              </a:lnSpc>
              <a:spcBef>
                <a:spcPts val="0"/>
              </a:spcBef>
              <a:buNone/>
              <a:defRPr b="0" i="0" sz="1800">
                <a:solidFill>
                  <a:schemeClr val="dk1"/>
                </a:solidFill>
                <a:latin typeface="Calibri"/>
                <a:ea typeface="Calibri"/>
                <a:cs typeface="Calibri"/>
                <a:sym typeface="Calibri"/>
              </a:defRPr>
            </a:lvl3pPr>
            <a:lvl4pPr indent="0" lvl="3" marL="38100">
              <a:lnSpc>
                <a:spcPct val="100555"/>
              </a:lnSpc>
              <a:spcBef>
                <a:spcPts val="0"/>
              </a:spcBef>
              <a:buNone/>
              <a:defRPr b="0" i="0" sz="1800">
                <a:solidFill>
                  <a:schemeClr val="dk1"/>
                </a:solidFill>
                <a:latin typeface="Calibri"/>
                <a:ea typeface="Calibri"/>
                <a:cs typeface="Calibri"/>
                <a:sym typeface="Calibri"/>
              </a:defRPr>
            </a:lvl4pPr>
            <a:lvl5pPr indent="0" lvl="4" marL="38100">
              <a:lnSpc>
                <a:spcPct val="100555"/>
              </a:lnSpc>
              <a:spcBef>
                <a:spcPts val="0"/>
              </a:spcBef>
              <a:buNone/>
              <a:defRPr b="0" i="0" sz="1800">
                <a:solidFill>
                  <a:schemeClr val="dk1"/>
                </a:solidFill>
                <a:latin typeface="Calibri"/>
                <a:ea typeface="Calibri"/>
                <a:cs typeface="Calibri"/>
                <a:sym typeface="Calibri"/>
              </a:defRPr>
            </a:lvl5pPr>
            <a:lvl6pPr indent="0" lvl="5" marL="38100">
              <a:lnSpc>
                <a:spcPct val="100555"/>
              </a:lnSpc>
              <a:spcBef>
                <a:spcPts val="0"/>
              </a:spcBef>
              <a:buNone/>
              <a:defRPr b="0" i="0" sz="1800">
                <a:solidFill>
                  <a:schemeClr val="dk1"/>
                </a:solidFill>
                <a:latin typeface="Calibri"/>
                <a:ea typeface="Calibri"/>
                <a:cs typeface="Calibri"/>
                <a:sym typeface="Calibri"/>
              </a:defRPr>
            </a:lvl6pPr>
            <a:lvl7pPr indent="0" lvl="6" marL="38100">
              <a:lnSpc>
                <a:spcPct val="100555"/>
              </a:lnSpc>
              <a:spcBef>
                <a:spcPts val="0"/>
              </a:spcBef>
              <a:buNone/>
              <a:defRPr b="0" i="0" sz="1800">
                <a:solidFill>
                  <a:schemeClr val="dk1"/>
                </a:solidFill>
                <a:latin typeface="Calibri"/>
                <a:ea typeface="Calibri"/>
                <a:cs typeface="Calibri"/>
                <a:sym typeface="Calibri"/>
              </a:defRPr>
            </a:lvl7pPr>
            <a:lvl8pPr indent="0" lvl="7" marL="38100">
              <a:lnSpc>
                <a:spcPct val="100555"/>
              </a:lnSpc>
              <a:spcBef>
                <a:spcPts val="0"/>
              </a:spcBef>
              <a:buNone/>
              <a:defRPr b="0" i="0" sz="1800">
                <a:solidFill>
                  <a:schemeClr val="dk1"/>
                </a:solidFill>
                <a:latin typeface="Calibri"/>
                <a:ea typeface="Calibri"/>
                <a:cs typeface="Calibri"/>
                <a:sym typeface="Calibri"/>
              </a:defRPr>
            </a:lvl8pPr>
            <a:lvl9pPr indent="0" lvl="8" marL="38100">
              <a:lnSpc>
                <a:spcPct val="100555"/>
              </a:lnSpc>
              <a:spcBef>
                <a:spcPts val="0"/>
              </a:spcBef>
              <a:buNone/>
              <a:defRPr b="0" i="0" sz="18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24"/>
          <p:cNvSpPr txBox="1"/>
          <p:nvPr>
            <p:ph type="title"/>
          </p:nvPr>
        </p:nvSpPr>
        <p:spPr>
          <a:xfrm>
            <a:off x="10020045" y="301498"/>
            <a:ext cx="680084" cy="5137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731520" y="1892808"/>
            <a:ext cx="6364224" cy="5431536"/>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24"/>
          <p:cNvSpPr txBox="1"/>
          <p:nvPr>
            <p:ph idx="2" type="body"/>
          </p:nvPr>
        </p:nvSpPr>
        <p:spPr>
          <a:xfrm>
            <a:off x="7534656" y="1892808"/>
            <a:ext cx="6364224" cy="5431536"/>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24"/>
          <p:cNvSpPr txBox="1"/>
          <p:nvPr>
            <p:ph idx="11" type="ftr"/>
          </p:nvPr>
        </p:nvSpPr>
        <p:spPr>
          <a:xfrm>
            <a:off x="4058792" y="7838768"/>
            <a:ext cx="4963795" cy="25019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16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0" type="dt"/>
          </p:nvPr>
        </p:nvSpPr>
        <p:spPr>
          <a:xfrm>
            <a:off x="749604" y="7704073"/>
            <a:ext cx="1092200" cy="2540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2" type="sldNum"/>
          </p:nvPr>
        </p:nvSpPr>
        <p:spPr>
          <a:xfrm>
            <a:off x="13179552" y="7634275"/>
            <a:ext cx="603250" cy="254000"/>
          </a:xfrm>
          <a:prstGeom prst="rect">
            <a:avLst/>
          </a:prstGeom>
          <a:noFill/>
          <a:ln>
            <a:noFill/>
          </a:ln>
        </p:spPr>
        <p:txBody>
          <a:bodyPr anchorCtr="0" anchor="t" bIns="0" lIns="0" spcFirstLastPara="1" rIns="0" wrap="square" tIns="0">
            <a:spAutoFit/>
          </a:bodyPr>
          <a:lstStyle>
            <a:lvl1pPr indent="0" lvl="0" marL="38100">
              <a:lnSpc>
                <a:spcPct val="100555"/>
              </a:lnSpc>
              <a:spcBef>
                <a:spcPts val="0"/>
              </a:spcBef>
              <a:buNone/>
              <a:defRPr b="0" i="0" sz="1800">
                <a:solidFill>
                  <a:schemeClr val="dk1"/>
                </a:solidFill>
                <a:latin typeface="Calibri"/>
                <a:ea typeface="Calibri"/>
                <a:cs typeface="Calibri"/>
                <a:sym typeface="Calibri"/>
              </a:defRPr>
            </a:lvl1pPr>
            <a:lvl2pPr indent="0" lvl="1" marL="38100">
              <a:lnSpc>
                <a:spcPct val="100555"/>
              </a:lnSpc>
              <a:spcBef>
                <a:spcPts val="0"/>
              </a:spcBef>
              <a:buNone/>
              <a:defRPr b="0" i="0" sz="1800">
                <a:solidFill>
                  <a:schemeClr val="dk1"/>
                </a:solidFill>
                <a:latin typeface="Calibri"/>
                <a:ea typeface="Calibri"/>
                <a:cs typeface="Calibri"/>
                <a:sym typeface="Calibri"/>
              </a:defRPr>
            </a:lvl2pPr>
            <a:lvl3pPr indent="0" lvl="2" marL="38100">
              <a:lnSpc>
                <a:spcPct val="100555"/>
              </a:lnSpc>
              <a:spcBef>
                <a:spcPts val="0"/>
              </a:spcBef>
              <a:buNone/>
              <a:defRPr b="0" i="0" sz="1800">
                <a:solidFill>
                  <a:schemeClr val="dk1"/>
                </a:solidFill>
                <a:latin typeface="Calibri"/>
                <a:ea typeface="Calibri"/>
                <a:cs typeface="Calibri"/>
                <a:sym typeface="Calibri"/>
              </a:defRPr>
            </a:lvl3pPr>
            <a:lvl4pPr indent="0" lvl="3" marL="38100">
              <a:lnSpc>
                <a:spcPct val="100555"/>
              </a:lnSpc>
              <a:spcBef>
                <a:spcPts val="0"/>
              </a:spcBef>
              <a:buNone/>
              <a:defRPr b="0" i="0" sz="1800">
                <a:solidFill>
                  <a:schemeClr val="dk1"/>
                </a:solidFill>
                <a:latin typeface="Calibri"/>
                <a:ea typeface="Calibri"/>
                <a:cs typeface="Calibri"/>
                <a:sym typeface="Calibri"/>
              </a:defRPr>
            </a:lvl4pPr>
            <a:lvl5pPr indent="0" lvl="4" marL="38100">
              <a:lnSpc>
                <a:spcPct val="100555"/>
              </a:lnSpc>
              <a:spcBef>
                <a:spcPts val="0"/>
              </a:spcBef>
              <a:buNone/>
              <a:defRPr b="0" i="0" sz="1800">
                <a:solidFill>
                  <a:schemeClr val="dk1"/>
                </a:solidFill>
                <a:latin typeface="Calibri"/>
                <a:ea typeface="Calibri"/>
                <a:cs typeface="Calibri"/>
                <a:sym typeface="Calibri"/>
              </a:defRPr>
            </a:lvl5pPr>
            <a:lvl6pPr indent="0" lvl="5" marL="38100">
              <a:lnSpc>
                <a:spcPct val="100555"/>
              </a:lnSpc>
              <a:spcBef>
                <a:spcPts val="0"/>
              </a:spcBef>
              <a:buNone/>
              <a:defRPr b="0" i="0" sz="1800">
                <a:solidFill>
                  <a:schemeClr val="dk1"/>
                </a:solidFill>
                <a:latin typeface="Calibri"/>
                <a:ea typeface="Calibri"/>
                <a:cs typeface="Calibri"/>
                <a:sym typeface="Calibri"/>
              </a:defRPr>
            </a:lvl6pPr>
            <a:lvl7pPr indent="0" lvl="6" marL="38100">
              <a:lnSpc>
                <a:spcPct val="100555"/>
              </a:lnSpc>
              <a:spcBef>
                <a:spcPts val="0"/>
              </a:spcBef>
              <a:buNone/>
              <a:defRPr b="0" i="0" sz="1800">
                <a:solidFill>
                  <a:schemeClr val="dk1"/>
                </a:solidFill>
                <a:latin typeface="Calibri"/>
                <a:ea typeface="Calibri"/>
                <a:cs typeface="Calibri"/>
                <a:sym typeface="Calibri"/>
              </a:defRPr>
            </a:lvl7pPr>
            <a:lvl8pPr indent="0" lvl="7" marL="38100">
              <a:lnSpc>
                <a:spcPct val="100555"/>
              </a:lnSpc>
              <a:spcBef>
                <a:spcPts val="0"/>
              </a:spcBef>
              <a:buNone/>
              <a:defRPr b="0" i="0" sz="1800">
                <a:solidFill>
                  <a:schemeClr val="dk1"/>
                </a:solidFill>
                <a:latin typeface="Calibri"/>
                <a:ea typeface="Calibri"/>
                <a:cs typeface="Calibri"/>
                <a:sym typeface="Calibri"/>
              </a:defRPr>
            </a:lvl8pPr>
            <a:lvl9pPr indent="0" lvl="8" marL="38100">
              <a:lnSpc>
                <a:spcPct val="100555"/>
              </a:lnSpc>
              <a:spcBef>
                <a:spcPts val="0"/>
              </a:spcBef>
              <a:buNone/>
              <a:defRPr b="0" i="0" sz="18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5" name="Shape 35"/>
        <p:cNvGrpSpPr/>
        <p:nvPr/>
      </p:nvGrpSpPr>
      <p:grpSpPr>
        <a:xfrm>
          <a:off x="0" y="0"/>
          <a:ext cx="0" cy="0"/>
          <a:chOff x="0" y="0"/>
          <a:chExt cx="0" cy="0"/>
        </a:xfrm>
      </p:grpSpPr>
      <p:pic>
        <p:nvPicPr>
          <p:cNvPr id="36" name="Google Shape;36;p25"/>
          <p:cNvPicPr preferRelativeResize="0"/>
          <p:nvPr/>
        </p:nvPicPr>
        <p:blipFill rotWithShape="1">
          <a:blip r:embed="rId2">
            <a:alphaModFix/>
          </a:blip>
          <a:srcRect b="0" l="0" r="0" t="0"/>
          <a:stretch/>
        </p:blipFill>
        <p:spPr>
          <a:xfrm>
            <a:off x="12894169" y="7800395"/>
            <a:ext cx="1612673" cy="305141"/>
          </a:xfrm>
          <a:prstGeom prst="rect">
            <a:avLst/>
          </a:prstGeom>
          <a:noFill/>
          <a:ln>
            <a:noFill/>
          </a:ln>
        </p:spPr>
      </p:pic>
      <p:pic>
        <p:nvPicPr>
          <p:cNvPr id="37" name="Google Shape;37;p25"/>
          <p:cNvPicPr preferRelativeResize="0"/>
          <p:nvPr/>
        </p:nvPicPr>
        <p:blipFill rotWithShape="1">
          <a:blip r:embed="rId3">
            <a:alphaModFix/>
          </a:blip>
          <a:srcRect b="0" l="0" r="0" t="0"/>
          <a:stretch/>
        </p:blipFill>
        <p:spPr>
          <a:xfrm>
            <a:off x="2213864" y="1614169"/>
            <a:ext cx="10202672" cy="4572580"/>
          </a:xfrm>
          <a:prstGeom prst="rect">
            <a:avLst/>
          </a:prstGeom>
          <a:noFill/>
          <a:ln>
            <a:noFill/>
          </a:ln>
        </p:spPr>
      </p:pic>
      <p:sp>
        <p:nvSpPr>
          <p:cNvPr id="38" name="Google Shape;38;p25"/>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 name="Google Shape;39;p25"/>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0" name="Google Shape;40;p25"/>
          <p:cNvPicPr preferRelativeResize="0"/>
          <p:nvPr/>
        </p:nvPicPr>
        <p:blipFill rotWithShape="1">
          <a:blip r:embed="rId4">
            <a:alphaModFix/>
          </a:blip>
          <a:srcRect b="0" l="0" r="0" t="0"/>
          <a:stretch/>
        </p:blipFill>
        <p:spPr>
          <a:xfrm>
            <a:off x="12334875" y="487044"/>
            <a:ext cx="1336548" cy="965580"/>
          </a:xfrm>
          <a:prstGeom prst="rect">
            <a:avLst/>
          </a:prstGeom>
          <a:noFill/>
          <a:ln>
            <a:noFill/>
          </a:ln>
        </p:spPr>
      </p:pic>
      <p:sp>
        <p:nvSpPr>
          <p:cNvPr id="41" name="Google Shape;41;p25"/>
          <p:cNvSpPr/>
          <p:nvPr/>
        </p:nvSpPr>
        <p:spPr>
          <a:xfrm>
            <a:off x="8906509" y="810641"/>
            <a:ext cx="1790700" cy="502920"/>
          </a:xfrm>
          <a:custGeom>
            <a:rect b="b" l="l" r="r" t="t"/>
            <a:pathLst>
              <a:path extrusionOk="0" h="502919" w="1790700">
                <a:moveTo>
                  <a:pt x="0" y="502920"/>
                </a:moveTo>
                <a:lnTo>
                  <a:pt x="1790700" y="502920"/>
                </a:lnTo>
                <a:lnTo>
                  <a:pt x="1790700" y="0"/>
                </a:lnTo>
                <a:lnTo>
                  <a:pt x="0" y="0"/>
                </a:lnTo>
                <a:lnTo>
                  <a:pt x="0" y="502920"/>
                </a:lnTo>
                <a:close/>
              </a:path>
            </a:pathLst>
          </a:custGeom>
          <a:noFill/>
          <a:ln cap="flat" cmpd="sng" w="12675">
            <a:solidFill>
              <a:srgbClr val="6FAC4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42" name="Google Shape;42;p25"/>
          <p:cNvPicPr preferRelativeResize="0"/>
          <p:nvPr/>
        </p:nvPicPr>
        <p:blipFill rotWithShape="1">
          <a:blip r:embed="rId5">
            <a:alphaModFix/>
          </a:blip>
          <a:srcRect b="0" l="0" r="0" t="0"/>
          <a:stretch/>
        </p:blipFill>
        <p:spPr>
          <a:xfrm>
            <a:off x="9019031" y="701040"/>
            <a:ext cx="1590294" cy="912113"/>
          </a:xfrm>
          <a:prstGeom prst="rect">
            <a:avLst/>
          </a:prstGeom>
          <a:noFill/>
          <a:ln>
            <a:noFill/>
          </a:ln>
        </p:spPr>
      </p:pic>
      <p:sp>
        <p:nvSpPr>
          <p:cNvPr id="43" name="Google Shape;43;p25"/>
          <p:cNvSpPr txBox="1"/>
          <p:nvPr>
            <p:ph type="title"/>
          </p:nvPr>
        </p:nvSpPr>
        <p:spPr>
          <a:xfrm>
            <a:off x="10020045" y="301498"/>
            <a:ext cx="680084" cy="51371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200">
                <a:solidFill>
                  <a:srgbClr val="6F2F9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5"/>
          <p:cNvSpPr txBox="1"/>
          <p:nvPr>
            <p:ph idx="11" type="ftr"/>
          </p:nvPr>
        </p:nvSpPr>
        <p:spPr>
          <a:xfrm>
            <a:off x="4058792" y="7838768"/>
            <a:ext cx="4963795" cy="25019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16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5"/>
          <p:cNvSpPr txBox="1"/>
          <p:nvPr>
            <p:ph idx="10" type="dt"/>
          </p:nvPr>
        </p:nvSpPr>
        <p:spPr>
          <a:xfrm>
            <a:off x="749604" y="7704073"/>
            <a:ext cx="1092200" cy="2540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2" type="sldNum"/>
          </p:nvPr>
        </p:nvSpPr>
        <p:spPr>
          <a:xfrm>
            <a:off x="13179552" y="7634275"/>
            <a:ext cx="603250" cy="254000"/>
          </a:xfrm>
          <a:prstGeom prst="rect">
            <a:avLst/>
          </a:prstGeom>
          <a:noFill/>
          <a:ln>
            <a:noFill/>
          </a:ln>
        </p:spPr>
        <p:txBody>
          <a:bodyPr anchorCtr="0" anchor="t" bIns="0" lIns="0" spcFirstLastPara="1" rIns="0" wrap="square" tIns="0">
            <a:spAutoFit/>
          </a:bodyPr>
          <a:lstStyle>
            <a:lvl1pPr indent="0" lvl="0" marL="38100">
              <a:lnSpc>
                <a:spcPct val="100555"/>
              </a:lnSpc>
              <a:spcBef>
                <a:spcPts val="0"/>
              </a:spcBef>
              <a:buNone/>
              <a:defRPr b="0" i="0" sz="1800">
                <a:solidFill>
                  <a:schemeClr val="dk1"/>
                </a:solidFill>
                <a:latin typeface="Calibri"/>
                <a:ea typeface="Calibri"/>
                <a:cs typeface="Calibri"/>
                <a:sym typeface="Calibri"/>
              </a:defRPr>
            </a:lvl1pPr>
            <a:lvl2pPr indent="0" lvl="1" marL="38100">
              <a:lnSpc>
                <a:spcPct val="100555"/>
              </a:lnSpc>
              <a:spcBef>
                <a:spcPts val="0"/>
              </a:spcBef>
              <a:buNone/>
              <a:defRPr b="0" i="0" sz="1800">
                <a:solidFill>
                  <a:schemeClr val="dk1"/>
                </a:solidFill>
                <a:latin typeface="Calibri"/>
                <a:ea typeface="Calibri"/>
                <a:cs typeface="Calibri"/>
                <a:sym typeface="Calibri"/>
              </a:defRPr>
            </a:lvl2pPr>
            <a:lvl3pPr indent="0" lvl="2" marL="38100">
              <a:lnSpc>
                <a:spcPct val="100555"/>
              </a:lnSpc>
              <a:spcBef>
                <a:spcPts val="0"/>
              </a:spcBef>
              <a:buNone/>
              <a:defRPr b="0" i="0" sz="1800">
                <a:solidFill>
                  <a:schemeClr val="dk1"/>
                </a:solidFill>
                <a:latin typeface="Calibri"/>
                <a:ea typeface="Calibri"/>
                <a:cs typeface="Calibri"/>
                <a:sym typeface="Calibri"/>
              </a:defRPr>
            </a:lvl3pPr>
            <a:lvl4pPr indent="0" lvl="3" marL="38100">
              <a:lnSpc>
                <a:spcPct val="100555"/>
              </a:lnSpc>
              <a:spcBef>
                <a:spcPts val="0"/>
              </a:spcBef>
              <a:buNone/>
              <a:defRPr b="0" i="0" sz="1800">
                <a:solidFill>
                  <a:schemeClr val="dk1"/>
                </a:solidFill>
                <a:latin typeface="Calibri"/>
                <a:ea typeface="Calibri"/>
                <a:cs typeface="Calibri"/>
                <a:sym typeface="Calibri"/>
              </a:defRPr>
            </a:lvl4pPr>
            <a:lvl5pPr indent="0" lvl="4" marL="38100">
              <a:lnSpc>
                <a:spcPct val="100555"/>
              </a:lnSpc>
              <a:spcBef>
                <a:spcPts val="0"/>
              </a:spcBef>
              <a:buNone/>
              <a:defRPr b="0" i="0" sz="1800">
                <a:solidFill>
                  <a:schemeClr val="dk1"/>
                </a:solidFill>
                <a:latin typeface="Calibri"/>
                <a:ea typeface="Calibri"/>
                <a:cs typeface="Calibri"/>
                <a:sym typeface="Calibri"/>
              </a:defRPr>
            </a:lvl5pPr>
            <a:lvl6pPr indent="0" lvl="5" marL="38100">
              <a:lnSpc>
                <a:spcPct val="100555"/>
              </a:lnSpc>
              <a:spcBef>
                <a:spcPts val="0"/>
              </a:spcBef>
              <a:buNone/>
              <a:defRPr b="0" i="0" sz="1800">
                <a:solidFill>
                  <a:schemeClr val="dk1"/>
                </a:solidFill>
                <a:latin typeface="Calibri"/>
                <a:ea typeface="Calibri"/>
                <a:cs typeface="Calibri"/>
                <a:sym typeface="Calibri"/>
              </a:defRPr>
            </a:lvl6pPr>
            <a:lvl7pPr indent="0" lvl="6" marL="38100">
              <a:lnSpc>
                <a:spcPct val="100555"/>
              </a:lnSpc>
              <a:spcBef>
                <a:spcPts val="0"/>
              </a:spcBef>
              <a:buNone/>
              <a:defRPr b="0" i="0" sz="1800">
                <a:solidFill>
                  <a:schemeClr val="dk1"/>
                </a:solidFill>
                <a:latin typeface="Calibri"/>
                <a:ea typeface="Calibri"/>
                <a:cs typeface="Calibri"/>
                <a:sym typeface="Calibri"/>
              </a:defRPr>
            </a:lvl7pPr>
            <a:lvl8pPr indent="0" lvl="7" marL="38100">
              <a:lnSpc>
                <a:spcPct val="100555"/>
              </a:lnSpc>
              <a:spcBef>
                <a:spcPts val="0"/>
              </a:spcBef>
              <a:buNone/>
              <a:defRPr b="0" i="0" sz="1800">
                <a:solidFill>
                  <a:schemeClr val="dk1"/>
                </a:solidFill>
                <a:latin typeface="Calibri"/>
                <a:ea typeface="Calibri"/>
                <a:cs typeface="Calibri"/>
                <a:sym typeface="Calibri"/>
              </a:defRPr>
            </a:lvl8pPr>
            <a:lvl9pPr indent="0" lvl="8" marL="38100">
              <a:lnSpc>
                <a:spcPct val="100555"/>
              </a:lnSpc>
              <a:spcBef>
                <a:spcPts val="0"/>
              </a:spcBef>
              <a:buNone/>
              <a:defRPr b="0" i="0" sz="18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r>
              <a:rPr lang="en-US"/>
              <a:t>/13</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0"/>
          <p:cNvPicPr preferRelativeResize="0"/>
          <p:nvPr/>
        </p:nvPicPr>
        <p:blipFill rotWithShape="1">
          <a:blip r:embed="rId1">
            <a:alphaModFix/>
          </a:blip>
          <a:srcRect b="0" l="0" r="0" t="0"/>
          <a:stretch/>
        </p:blipFill>
        <p:spPr>
          <a:xfrm>
            <a:off x="12894169" y="7800395"/>
            <a:ext cx="1612673" cy="305141"/>
          </a:xfrm>
          <a:prstGeom prst="rect">
            <a:avLst/>
          </a:prstGeom>
          <a:noFill/>
          <a:ln>
            <a:noFill/>
          </a:ln>
        </p:spPr>
      </p:pic>
      <p:sp>
        <p:nvSpPr>
          <p:cNvPr id="7" name="Google Shape;7;p20"/>
          <p:cNvSpPr txBox="1"/>
          <p:nvPr>
            <p:ph type="title"/>
          </p:nvPr>
        </p:nvSpPr>
        <p:spPr>
          <a:xfrm>
            <a:off x="10020045" y="301498"/>
            <a:ext cx="680084" cy="51371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200" u="none" cap="none" strike="noStrike">
                <a:solidFill>
                  <a:srgbClr val="6F2F9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0"/>
          <p:cNvSpPr txBox="1"/>
          <p:nvPr>
            <p:ph idx="1" type="body"/>
          </p:nvPr>
        </p:nvSpPr>
        <p:spPr>
          <a:xfrm>
            <a:off x="731520" y="1892808"/>
            <a:ext cx="13167360" cy="5431536"/>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9" name="Google Shape;9;p20"/>
          <p:cNvSpPr txBox="1"/>
          <p:nvPr>
            <p:ph idx="11" type="ftr"/>
          </p:nvPr>
        </p:nvSpPr>
        <p:spPr>
          <a:xfrm>
            <a:off x="4058792" y="7838768"/>
            <a:ext cx="4963795" cy="25019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1" i="0" sz="16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0"/>
          <p:cNvSpPr txBox="1"/>
          <p:nvPr>
            <p:ph idx="10" type="dt"/>
          </p:nvPr>
        </p:nvSpPr>
        <p:spPr>
          <a:xfrm>
            <a:off x="749604" y="7704073"/>
            <a:ext cx="1092200" cy="254000"/>
          </a:xfrm>
          <a:prstGeom prst="rect">
            <a:avLst/>
          </a:prstGeom>
          <a:noFill/>
          <a:ln>
            <a:noFill/>
          </a:ln>
        </p:spPr>
        <p:txBody>
          <a:bodyPr anchorCtr="0" anchor="t" bIns="0" lIns="0" spcFirstLastPara="1" rIns="0" wrap="square" tIns="0">
            <a:spAutoFit/>
          </a:bodyPr>
          <a:lstStyle>
            <a:lvl1pPr lvl="0">
              <a:spcBef>
                <a:spcPts val="0"/>
              </a:spcBef>
              <a:spcAft>
                <a:spcPts val="0"/>
              </a:spcAft>
              <a:buSzPts val="1400"/>
              <a:buNone/>
              <a:defRPr b="0" i="0" sz="18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2" type="sldNum"/>
          </p:nvPr>
        </p:nvSpPr>
        <p:spPr>
          <a:xfrm>
            <a:off x="13179552" y="7634275"/>
            <a:ext cx="603250" cy="254000"/>
          </a:xfrm>
          <a:prstGeom prst="rect">
            <a:avLst/>
          </a:prstGeom>
          <a:noFill/>
          <a:ln>
            <a:noFill/>
          </a:ln>
        </p:spPr>
        <p:txBody>
          <a:bodyPr anchorCtr="0" anchor="t" bIns="0" lIns="0" spcFirstLastPara="1" rIns="0" wrap="square" tIns="0">
            <a:spAutoFit/>
          </a:bodyPr>
          <a:lstStyle>
            <a:lvl1pPr indent="0" lvl="0" marL="38100">
              <a:lnSpc>
                <a:spcPct val="100555"/>
              </a:lnSpc>
              <a:spcBef>
                <a:spcPts val="0"/>
              </a:spcBef>
              <a:buNone/>
              <a:defRPr b="0" i="0" sz="1800">
                <a:solidFill>
                  <a:schemeClr val="dk1"/>
                </a:solidFill>
                <a:latin typeface="Calibri"/>
                <a:ea typeface="Calibri"/>
                <a:cs typeface="Calibri"/>
                <a:sym typeface="Calibri"/>
              </a:defRPr>
            </a:lvl1pPr>
            <a:lvl2pPr indent="0" lvl="1" marL="38100">
              <a:lnSpc>
                <a:spcPct val="100555"/>
              </a:lnSpc>
              <a:spcBef>
                <a:spcPts val="0"/>
              </a:spcBef>
              <a:buNone/>
              <a:defRPr b="0" i="0" sz="1800">
                <a:solidFill>
                  <a:schemeClr val="dk1"/>
                </a:solidFill>
                <a:latin typeface="Calibri"/>
                <a:ea typeface="Calibri"/>
                <a:cs typeface="Calibri"/>
                <a:sym typeface="Calibri"/>
              </a:defRPr>
            </a:lvl2pPr>
            <a:lvl3pPr indent="0" lvl="2" marL="38100">
              <a:lnSpc>
                <a:spcPct val="100555"/>
              </a:lnSpc>
              <a:spcBef>
                <a:spcPts val="0"/>
              </a:spcBef>
              <a:buNone/>
              <a:defRPr b="0" i="0" sz="1800">
                <a:solidFill>
                  <a:schemeClr val="dk1"/>
                </a:solidFill>
                <a:latin typeface="Calibri"/>
                <a:ea typeface="Calibri"/>
                <a:cs typeface="Calibri"/>
                <a:sym typeface="Calibri"/>
              </a:defRPr>
            </a:lvl3pPr>
            <a:lvl4pPr indent="0" lvl="3" marL="38100">
              <a:lnSpc>
                <a:spcPct val="100555"/>
              </a:lnSpc>
              <a:spcBef>
                <a:spcPts val="0"/>
              </a:spcBef>
              <a:buNone/>
              <a:defRPr b="0" i="0" sz="1800">
                <a:solidFill>
                  <a:schemeClr val="dk1"/>
                </a:solidFill>
                <a:latin typeface="Calibri"/>
                <a:ea typeface="Calibri"/>
                <a:cs typeface="Calibri"/>
                <a:sym typeface="Calibri"/>
              </a:defRPr>
            </a:lvl4pPr>
            <a:lvl5pPr indent="0" lvl="4" marL="38100">
              <a:lnSpc>
                <a:spcPct val="100555"/>
              </a:lnSpc>
              <a:spcBef>
                <a:spcPts val="0"/>
              </a:spcBef>
              <a:buNone/>
              <a:defRPr b="0" i="0" sz="1800">
                <a:solidFill>
                  <a:schemeClr val="dk1"/>
                </a:solidFill>
                <a:latin typeface="Calibri"/>
                <a:ea typeface="Calibri"/>
                <a:cs typeface="Calibri"/>
                <a:sym typeface="Calibri"/>
              </a:defRPr>
            </a:lvl5pPr>
            <a:lvl6pPr indent="0" lvl="5" marL="38100">
              <a:lnSpc>
                <a:spcPct val="100555"/>
              </a:lnSpc>
              <a:spcBef>
                <a:spcPts val="0"/>
              </a:spcBef>
              <a:buNone/>
              <a:defRPr b="0" i="0" sz="1800">
                <a:solidFill>
                  <a:schemeClr val="dk1"/>
                </a:solidFill>
                <a:latin typeface="Calibri"/>
                <a:ea typeface="Calibri"/>
                <a:cs typeface="Calibri"/>
                <a:sym typeface="Calibri"/>
              </a:defRPr>
            </a:lvl6pPr>
            <a:lvl7pPr indent="0" lvl="6" marL="38100">
              <a:lnSpc>
                <a:spcPct val="100555"/>
              </a:lnSpc>
              <a:spcBef>
                <a:spcPts val="0"/>
              </a:spcBef>
              <a:buNone/>
              <a:defRPr b="0" i="0" sz="1800">
                <a:solidFill>
                  <a:schemeClr val="dk1"/>
                </a:solidFill>
                <a:latin typeface="Calibri"/>
                <a:ea typeface="Calibri"/>
                <a:cs typeface="Calibri"/>
                <a:sym typeface="Calibri"/>
              </a:defRPr>
            </a:lvl7pPr>
            <a:lvl8pPr indent="0" lvl="7" marL="38100">
              <a:lnSpc>
                <a:spcPct val="100555"/>
              </a:lnSpc>
              <a:spcBef>
                <a:spcPts val="0"/>
              </a:spcBef>
              <a:buNone/>
              <a:defRPr b="0" i="0" sz="1800">
                <a:solidFill>
                  <a:schemeClr val="dk1"/>
                </a:solidFill>
                <a:latin typeface="Calibri"/>
                <a:ea typeface="Calibri"/>
                <a:cs typeface="Calibri"/>
                <a:sym typeface="Calibri"/>
              </a:defRPr>
            </a:lvl8pPr>
            <a:lvl9pPr indent="0" lvl="8" marL="38100">
              <a:lnSpc>
                <a:spcPct val="100555"/>
              </a:lnSpc>
              <a:spcBef>
                <a:spcPts val="0"/>
              </a:spcBef>
              <a:buNone/>
              <a:defRPr b="0" i="0" sz="18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r>
              <a:rPr lang="en-US"/>
              <a:t>/13</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electrical4u.com/battery-working-principle-of-batteries/" TargetMode="External"/><Relationship Id="rId5" Type="http://schemas.openxmlformats.org/officeDocument/2006/relationships/hyperlink" Target="https://www.electrical4u.com/what-is-capacitor/" TargetMode="External"/><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www.electrical4u.com/what-is-transformer-definition-working-principle-of-transformer/" TargetMode="External"/><Relationship Id="rId5" Type="http://schemas.openxmlformats.org/officeDocument/2006/relationships/hyperlink" Target="https://www.electrical4u.com/voltage-regulation-of-transformer/" TargetMode="External"/><Relationship Id="rId6" Type="http://schemas.openxmlformats.org/officeDocument/2006/relationships/hyperlink" Target="https://www.electrical4u.com/voltage-or-electric-potential-difference/" TargetMode="External"/><Relationship Id="rId7"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www.electrical4u.com/voltage-or-electric-potential-difference/" TargetMode="External"/><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grpSp>
        <p:nvGrpSpPr>
          <p:cNvPr id="51" name="Google Shape;51;p1"/>
          <p:cNvGrpSpPr/>
          <p:nvPr/>
        </p:nvGrpSpPr>
        <p:grpSpPr>
          <a:xfrm>
            <a:off x="12712445" y="7660893"/>
            <a:ext cx="1918335" cy="524510"/>
            <a:chOff x="12712445" y="7660893"/>
            <a:chExt cx="1918335" cy="524510"/>
          </a:xfrm>
        </p:grpSpPr>
        <p:sp>
          <p:nvSpPr>
            <p:cNvPr id="52" name="Google Shape;52;p1"/>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53" name="Google Shape;53;p1"/>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54" name="Google Shape;54;p1"/>
          <p:cNvSpPr txBox="1"/>
          <p:nvPr/>
        </p:nvSpPr>
        <p:spPr>
          <a:xfrm>
            <a:off x="3124200" y="3124200"/>
            <a:ext cx="7821930" cy="1908215"/>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None/>
            </a:pPr>
            <a:r>
              <a:rPr b="1" lang="en-US" sz="2400">
                <a:latin typeface="Calibri"/>
                <a:ea typeface="Calibri"/>
                <a:cs typeface="Calibri"/>
                <a:sym typeface="Calibri"/>
              </a:rPr>
              <a:t>DEPARTMENT OF COMPUTER SCIENCE AND DESIGN</a:t>
            </a:r>
            <a:endParaRPr sz="2400">
              <a:latin typeface="Calibri"/>
              <a:ea typeface="Calibri"/>
              <a:cs typeface="Calibri"/>
              <a:sym typeface="Calibri"/>
            </a:endParaRPr>
          </a:p>
          <a:p>
            <a:pPr indent="0" lvl="0" marL="100330" rtl="0" algn="ctr">
              <a:lnSpc>
                <a:spcPct val="100000"/>
              </a:lnSpc>
              <a:spcBef>
                <a:spcPts val="2170"/>
              </a:spcBef>
              <a:spcAft>
                <a:spcPts val="0"/>
              </a:spcAft>
              <a:buNone/>
            </a:pPr>
            <a:r>
              <a:rPr b="1" lang="en-US" sz="2000">
                <a:latin typeface="Calibri"/>
                <a:ea typeface="Calibri"/>
                <a:cs typeface="Calibri"/>
                <a:sym typeface="Calibri"/>
              </a:rPr>
              <a:t>COURSE NAME : </a:t>
            </a:r>
            <a:r>
              <a:rPr b="1" lang="en-US" sz="2000"/>
              <a:t>23EET103</a:t>
            </a:r>
            <a:r>
              <a:rPr b="1" lang="en-US" sz="2000">
                <a:solidFill>
                  <a:srgbClr val="212121"/>
                </a:solidFill>
                <a:latin typeface="Cambria"/>
                <a:ea typeface="Cambria"/>
                <a:cs typeface="Cambria"/>
                <a:sym typeface="Cambria"/>
              </a:rPr>
              <a:t>- </a:t>
            </a:r>
            <a:r>
              <a:rPr b="1" lang="en-US" sz="2000"/>
              <a:t>ELECTRIC CIRCUITS  AND ELECTRON DEVICES </a:t>
            </a:r>
            <a:endParaRPr sz="2000">
              <a:latin typeface="Calibri"/>
              <a:ea typeface="Calibri"/>
              <a:cs typeface="Calibri"/>
              <a:sym typeface="Calibri"/>
            </a:endParaRPr>
          </a:p>
          <a:p>
            <a:pPr indent="0" lvl="0" marL="0" rtl="0" algn="l">
              <a:lnSpc>
                <a:spcPct val="100000"/>
              </a:lnSpc>
              <a:spcBef>
                <a:spcPts val="65"/>
              </a:spcBef>
              <a:spcAft>
                <a:spcPts val="0"/>
              </a:spcAft>
              <a:buNone/>
            </a:pPr>
            <a:r>
              <a:t/>
            </a:r>
            <a:endParaRPr sz="2000">
              <a:latin typeface="Calibri"/>
              <a:ea typeface="Calibri"/>
              <a:cs typeface="Calibri"/>
              <a:sym typeface="Calibri"/>
            </a:endParaRPr>
          </a:p>
          <a:p>
            <a:pPr indent="0" lvl="0" marL="44450" rtl="0" algn="ctr">
              <a:lnSpc>
                <a:spcPct val="100000"/>
              </a:lnSpc>
              <a:spcBef>
                <a:spcPts val="0"/>
              </a:spcBef>
              <a:spcAft>
                <a:spcPts val="0"/>
              </a:spcAft>
              <a:buNone/>
            </a:pPr>
            <a:r>
              <a:rPr lang="en-US" sz="2000">
                <a:latin typeface="Cambria"/>
                <a:ea typeface="Cambria"/>
                <a:cs typeface="Cambria"/>
                <a:sym typeface="Cambria"/>
              </a:rPr>
              <a:t>I YEAR /II SEMESTER</a:t>
            </a:r>
            <a:endParaRPr sz="2000">
              <a:latin typeface="Cambria"/>
              <a:ea typeface="Cambria"/>
              <a:cs typeface="Cambria"/>
              <a:sym typeface="Cambria"/>
            </a:endParaRPr>
          </a:p>
        </p:txBody>
      </p:sp>
      <p:sp>
        <p:nvSpPr>
          <p:cNvPr id="55" name="Google Shape;55;p1"/>
          <p:cNvSpPr txBox="1"/>
          <p:nvPr/>
        </p:nvSpPr>
        <p:spPr>
          <a:xfrm>
            <a:off x="4723638" y="5471540"/>
            <a:ext cx="5563362" cy="95667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lang="en-US" sz="2000">
                <a:latin typeface="Cambria"/>
                <a:ea typeface="Cambria"/>
                <a:cs typeface="Cambria"/>
                <a:sym typeface="Cambria"/>
              </a:rPr>
              <a:t>Unit-5 - </a:t>
            </a:r>
            <a:r>
              <a:rPr b="1" lang="en-US" sz="1800"/>
              <a:t>RECTIFIERS AND POWER SUPPLIES</a:t>
            </a:r>
            <a:endParaRPr sz="1800">
              <a:latin typeface="Calibri"/>
              <a:ea typeface="Calibri"/>
              <a:cs typeface="Calibri"/>
              <a:sym typeface="Calibri"/>
            </a:endParaRPr>
          </a:p>
          <a:p>
            <a:pPr indent="0" lvl="0" marL="0" rtl="0" algn="l">
              <a:lnSpc>
                <a:spcPct val="100000"/>
              </a:lnSpc>
              <a:spcBef>
                <a:spcPts val="415"/>
              </a:spcBef>
              <a:spcAft>
                <a:spcPts val="0"/>
              </a:spcAft>
              <a:buNone/>
            </a:pPr>
            <a:r>
              <a:t/>
            </a:r>
            <a:endParaRPr sz="1800">
              <a:latin typeface="Calibri"/>
              <a:ea typeface="Calibri"/>
              <a:cs typeface="Calibri"/>
              <a:sym typeface="Calibri"/>
            </a:endParaRPr>
          </a:p>
          <a:p>
            <a:pPr indent="0" lvl="0" marL="0" marR="324485" rtl="0" algn="ctr">
              <a:lnSpc>
                <a:spcPct val="100000"/>
              </a:lnSpc>
              <a:spcBef>
                <a:spcPts val="0"/>
              </a:spcBef>
              <a:spcAft>
                <a:spcPts val="0"/>
              </a:spcAft>
              <a:buNone/>
            </a:pPr>
            <a:r>
              <a:rPr lang="en-US" sz="2000">
                <a:latin typeface="Cambria"/>
                <a:ea typeface="Cambria"/>
                <a:cs typeface="Cambria"/>
                <a:sym typeface="Cambria"/>
              </a:rPr>
              <a:t>Topic : </a:t>
            </a:r>
            <a:r>
              <a:rPr lang="en-US" sz="2000"/>
              <a:t>UPS &amp; Battery Charger</a:t>
            </a:r>
            <a:endParaRPr sz="2000">
              <a:latin typeface="Trebuchet MS"/>
              <a:ea typeface="Trebuchet MS"/>
              <a:cs typeface="Trebuchet MS"/>
              <a:sym typeface="Trebuchet MS"/>
            </a:endParaRPr>
          </a:p>
        </p:txBody>
      </p:sp>
      <p:sp>
        <p:nvSpPr>
          <p:cNvPr id="56" name="Google Shape;56;p1"/>
          <p:cNvSpPr txBox="1"/>
          <p:nvPr>
            <p:ph type="title"/>
          </p:nvPr>
        </p:nvSpPr>
        <p:spPr>
          <a:xfrm>
            <a:off x="3883533" y="652729"/>
            <a:ext cx="575183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b="1" lang="en-US">
                <a:solidFill>
                  <a:srgbClr val="000000"/>
                </a:solidFill>
                <a:latin typeface="Cambria"/>
                <a:ea typeface="Cambria"/>
                <a:cs typeface="Cambria"/>
                <a:sym typeface="Cambria"/>
              </a:rPr>
              <a:t>SNS COLLEGE OF TECHNOLOGY</a:t>
            </a:r>
            <a:endParaRPr/>
          </a:p>
        </p:txBody>
      </p:sp>
      <p:sp>
        <p:nvSpPr>
          <p:cNvPr id="57" name="Google Shape;57;p1"/>
          <p:cNvSpPr txBox="1"/>
          <p:nvPr/>
        </p:nvSpPr>
        <p:spPr>
          <a:xfrm>
            <a:off x="3456813" y="1137361"/>
            <a:ext cx="6800215" cy="1123315"/>
          </a:xfrm>
          <a:prstGeom prst="rect">
            <a:avLst/>
          </a:prstGeom>
          <a:noFill/>
          <a:ln>
            <a:noFill/>
          </a:ln>
        </p:spPr>
        <p:txBody>
          <a:bodyPr anchorCtr="0" anchor="t" bIns="0" lIns="0" spcFirstLastPara="1" rIns="0" wrap="square" tIns="12700">
            <a:spAutoFit/>
          </a:bodyPr>
          <a:lstStyle/>
          <a:p>
            <a:pPr indent="0" lvl="0" marL="160655" rtl="0" algn="ctr">
              <a:lnSpc>
                <a:spcPct val="100000"/>
              </a:lnSpc>
              <a:spcBef>
                <a:spcPts val="0"/>
              </a:spcBef>
              <a:spcAft>
                <a:spcPts val="0"/>
              </a:spcAft>
              <a:buNone/>
            </a:pPr>
            <a:r>
              <a:rPr lang="en-US" sz="1800">
                <a:latin typeface="Calibri"/>
                <a:ea typeface="Calibri"/>
                <a:cs typeface="Calibri"/>
                <a:sym typeface="Calibri"/>
              </a:rPr>
              <a:t>Kurumbapalayam (Po), Coimbatore – 641 107</a:t>
            </a:r>
            <a:endParaRPr sz="1800">
              <a:latin typeface="Calibri"/>
              <a:ea typeface="Calibri"/>
              <a:cs typeface="Calibri"/>
              <a:sym typeface="Calibri"/>
            </a:endParaRPr>
          </a:p>
          <a:p>
            <a:pPr indent="0" lvl="0" marL="0" rtl="0" algn="ctr">
              <a:lnSpc>
                <a:spcPct val="100000"/>
              </a:lnSpc>
              <a:spcBef>
                <a:spcPts val="5"/>
              </a:spcBef>
              <a:spcAft>
                <a:spcPts val="0"/>
              </a:spcAft>
              <a:buNone/>
            </a:pPr>
            <a:r>
              <a:rPr b="1" lang="en-US" sz="1800">
                <a:latin typeface="Calibri"/>
                <a:ea typeface="Calibri"/>
                <a:cs typeface="Calibri"/>
                <a:sym typeface="Calibri"/>
              </a:rPr>
              <a:t>An Autonomous Institution</a:t>
            </a:r>
            <a:endParaRPr sz="1800">
              <a:latin typeface="Calibri"/>
              <a:ea typeface="Calibri"/>
              <a:cs typeface="Calibri"/>
              <a:sym typeface="Calibri"/>
            </a:endParaRPr>
          </a:p>
          <a:p>
            <a:pPr indent="0" lvl="0" marL="0" rtl="0" algn="ctr">
              <a:lnSpc>
                <a:spcPct val="100000"/>
              </a:lnSpc>
              <a:spcBef>
                <a:spcPts val="0"/>
              </a:spcBef>
              <a:spcAft>
                <a:spcPts val="0"/>
              </a:spcAft>
              <a:buNone/>
            </a:pPr>
            <a:r>
              <a:rPr lang="en-US" sz="1800">
                <a:latin typeface="Calibri"/>
                <a:ea typeface="Calibri"/>
                <a:cs typeface="Calibri"/>
                <a:sym typeface="Calibri"/>
              </a:rPr>
              <a:t>Accredited by NBA – AICTE and Accredited by NAAC – UGC with ‘A’ Grade</a:t>
            </a:r>
            <a:endParaRPr sz="1800">
              <a:latin typeface="Calibri"/>
              <a:ea typeface="Calibri"/>
              <a:cs typeface="Calibri"/>
              <a:sym typeface="Calibri"/>
            </a:endParaRPr>
          </a:p>
          <a:p>
            <a:pPr indent="0" lvl="0" marL="0" rtl="0" algn="ctr">
              <a:lnSpc>
                <a:spcPct val="100000"/>
              </a:lnSpc>
              <a:spcBef>
                <a:spcPts val="0"/>
              </a:spcBef>
              <a:spcAft>
                <a:spcPts val="0"/>
              </a:spcAft>
              <a:buNone/>
            </a:pPr>
            <a:r>
              <a:rPr lang="en-US" sz="1800">
                <a:latin typeface="Calibri"/>
                <a:ea typeface="Calibri"/>
                <a:cs typeface="Calibri"/>
                <a:sym typeface="Calibri"/>
              </a:rPr>
              <a:t>Approved by AICTE, New Delhi &amp; Affiliated to Anna University, Chennai</a:t>
            </a:r>
            <a:endParaRPr sz="1800">
              <a:latin typeface="Calibri"/>
              <a:ea typeface="Calibri"/>
              <a:cs typeface="Calibri"/>
              <a:sym typeface="Calibri"/>
            </a:endParaRPr>
          </a:p>
        </p:txBody>
      </p:sp>
      <p:pic>
        <p:nvPicPr>
          <p:cNvPr id="58" name="Google Shape;58;p1"/>
          <p:cNvPicPr preferRelativeResize="0"/>
          <p:nvPr/>
        </p:nvPicPr>
        <p:blipFill rotWithShape="1">
          <a:blip r:embed="rId3">
            <a:alphaModFix/>
          </a:blip>
          <a:srcRect b="0" l="0" r="0" t="0"/>
          <a:stretch/>
        </p:blipFill>
        <p:spPr>
          <a:xfrm>
            <a:off x="12334875" y="487044"/>
            <a:ext cx="1336548" cy="965580"/>
          </a:xfrm>
          <a:prstGeom prst="rect">
            <a:avLst/>
          </a:prstGeom>
          <a:noFill/>
          <a:ln>
            <a:noFill/>
          </a:ln>
        </p:spPr>
      </p:pic>
      <p:sp>
        <p:nvSpPr>
          <p:cNvPr id="59" name="Google Shape;59;p1"/>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id="60" name="Google Shape;60;p1"/>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61" name="Google Shape;61;p1"/>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10"/>
          <p:cNvGrpSpPr/>
          <p:nvPr/>
        </p:nvGrpSpPr>
        <p:grpSpPr>
          <a:xfrm>
            <a:off x="12712445" y="7660893"/>
            <a:ext cx="1918335" cy="524510"/>
            <a:chOff x="12712445" y="7660893"/>
            <a:chExt cx="1918335" cy="524510"/>
          </a:xfrm>
        </p:grpSpPr>
        <p:sp>
          <p:nvSpPr>
            <p:cNvPr id="186" name="Google Shape;186;p10"/>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87" name="Google Shape;187;p10"/>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88" name="Google Shape;188;p10"/>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189" name="Google Shape;189;p10"/>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190" name="Google Shape;190;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91" name="Google Shape;191;p10"/>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192" name="Google Shape;192;p10"/>
          <p:cNvSpPr txBox="1"/>
          <p:nvPr/>
        </p:nvSpPr>
        <p:spPr>
          <a:xfrm>
            <a:off x="3305909" y="1524000"/>
            <a:ext cx="9149860" cy="3898503"/>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2800"/>
              <a:buFont typeface="Palatino Linotype"/>
              <a:buNone/>
            </a:pPr>
            <a:r>
              <a:rPr b="1" i="0" lang="en-US" sz="2800">
                <a:latin typeface="Palatino Linotype"/>
                <a:ea typeface="Palatino Linotype"/>
                <a:cs typeface="Palatino Linotype"/>
                <a:sym typeface="Palatino Linotype"/>
              </a:rPr>
              <a:t>UPS Applications</a:t>
            </a:r>
            <a:endParaRPr/>
          </a:p>
          <a:p>
            <a:pPr indent="0" lvl="0" marL="0" rtl="0" algn="l">
              <a:spcBef>
                <a:spcPts val="900"/>
              </a:spcBef>
              <a:spcAft>
                <a:spcPts val="0"/>
              </a:spcAft>
              <a:buSzPts val="2800"/>
              <a:buFont typeface="Palatino Linotype"/>
              <a:buNone/>
            </a:pPr>
            <a:r>
              <a:rPr b="0" i="0" lang="en-US" sz="2800">
                <a:latin typeface="Palatino Linotype"/>
                <a:ea typeface="Palatino Linotype"/>
                <a:cs typeface="Palatino Linotype"/>
                <a:sym typeface="Palatino Linotype"/>
              </a:rPr>
              <a:t>Applications of a UPS include:</a:t>
            </a:r>
            <a:endParaRPr/>
          </a:p>
          <a:p>
            <a:pPr indent="-177800" lvl="0" marL="0" rtl="0" algn="l">
              <a:spcBef>
                <a:spcPts val="1875"/>
              </a:spcBef>
              <a:spcAft>
                <a:spcPts val="0"/>
              </a:spcAft>
              <a:buSzPts val="2800"/>
              <a:buFont typeface="Arial"/>
              <a:buChar char="•"/>
            </a:pPr>
            <a:r>
              <a:rPr b="0" i="0" lang="en-US" sz="2800">
                <a:latin typeface="Palatino Linotype"/>
                <a:ea typeface="Palatino Linotype"/>
                <a:cs typeface="Palatino Linotype"/>
                <a:sym typeface="Palatino Linotype"/>
              </a:rPr>
              <a:t>Data Centers</a:t>
            </a:r>
            <a:endParaRPr/>
          </a:p>
          <a:p>
            <a:pPr indent="-177800" lvl="0" marL="0" rtl="0" algn="l">
              <a:spcBef>
                <a:spcPts val="0"/>
              </a:spcBef>
              <a:spcAft>
                <a:spcPts val="0"/>
              </a:spcAft>
              <a:buSzPts val="2800"/>
              <a:buFont typeface="Arial"/>
              <a:buChar char="•"/>
            </a:pPr>
            <a:r>
              <a:rPr b="0" i="0" lang="en-US" sz="2800">
                <a:latin typeface="Palatino Linotype"/>
                <a:ea typeface="Palatino Linotype"/>
                <a:cs typeface="Palatino Linotype"/>
                <a:sym typeface="Palatino Linotype"/>
              </a:rPr>
              <a:t>Industries</a:t>
            </a:r>
            <a:endParaRPr/>
          </a:p>
          <a:p>
            <a:pPr indent="-177800" lvl="0" marL="0" rtl="0" algn="l">
              <a:spcBef>
                <a:spcPts val="0"/>
              </a:spcBef>
              <a:spcAft>
                <a:spcPts val="0"/>
              </a:spcAft>
              <a:buSzPts val="2800"/>
              <a:buFont typeface="Arial"/>
              <a:buChar char="•"/>
            </a:pPr>
            <a:r>
              <a:rPr b="0" i="0" lang="en-US" sz="2800">
                <a:latin typeface="Palatino Linotype"/>
                <a:ea typeface="Palatino Linotype"/>
                <a:cs typeface="Palatino Linotype"/>
                <a:sym typeface="Palatino Linotype"/>
              </a:rPr>
              <a:t>Telecommunications</a:t>
            </a:r>
            <a:endParaRPr/>
          </a:p>
          <a:p>
            <a:pPr indent="-177800" lvl="0" marL="0" rtl="0" algn="l">
              <a:spcBef>
                <a:spcPts val="0"/>
              </a:spcBef>
              <a:spcAft>
                <a:spcPts val="0"/>
              </a:spcAft>
              <a:buSzPts val="2800"/>
              <a:buFont typeface="Arial"/>
              <a:buChar char="•"/>
            </a:pPr>
            <a:r>
              <a:rPr b="0" i="0" lang="en-US" sz="2800">
                <a:latin typeface="Palatino Linotype"/>
                <a:ea typeface="Palatino Linotype"/>
                <a:cs typeface="Palatino Linotype"/>
                <a:sym typeface="Palatino Linotype"/>
              </a:rPr>
              <a:t>Hospitals</a:t>
            </a:r>
            <a:endParaRPr/>
          </a:p>
          <a:p>
            <a:pPr indent="-177800" lvl="0" marL="0" rtl="0" algn="l">
              <a:spcBef>
                <a:spcPts val="0"/>
              </a:spcBef>
              <a:spcAft>
                <a:spcPts val="0"/>
              </a:spcAft>
              <a:buSzPts val="2800"/>
              <a:buFont typeface="Arial"/>
              <a:buChar char="•"/>
            </a:pPr>
            <a:r>
              <a:rPr b="0" i="0" lang="en-US" sz="2800">
                <a:latin typeface="Palatino Linotype"/>
                <a:ea typeface="Palatino Linotype"/>
                <a:cs typeface="Palatino Linotype"/>
                <a:sym typeface="Palatino Linotype"/>
              </a:rPr>
              <a:t>Banks and insurance</a:t>
            </a:r>
            <a:endParaRPr/>
          </a:p>
          <a:p>
            <a:pPr indent="-177800" lvl="0" marL="0" rtl="0" algn="l">
              <a:spcBef>
                <a:spcPts val="0"/>
              </a:spcBef>
              <a:spcAft>
                <a:spcPts val="0"/>
              </a:spcAft>
              <a:buSzPts val="2800"/>
              <a:buFont typeface="Arial"/>
              <a:buChar char="•"/>
            </a:pPr>
            <a:r>
              <a:rPr b="0" i="0" lang="en-US" sz="2800">
                <a:latin typeface="Palatino Linotype"/>
                <a:ea typeface="Palatino Linotype"/>
                <a:cs typeface="Palatino Linotype"/>
                <a:sym typeface="Palatino Linotype"/>
              </a:rPr>
              <a:t>Some special projects (events)</a:t>
            </a:r>
            <a:endParaRPr/>
          </a:p>
        </p:txBody>
      </p:sp>
      <p:sp>
        <p:nvSpPr>
          <p:cNvPr id="193" name="Google Shape;193;p10"/>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11"/>
          <p:cNvGrpSpPr/>
          <p:nvPr/>
        </p:nvGrpSpPr>
        <p:grpSpPr>
          <a:xfrm>
            <a:off x="12712445" y="7660893"/>
            <a:ext cx="1918335" cy="524510"/>
            <a:chOff x="12712445" y="7660893"/>
            <a:chExt cx="1918335" cy="524510"/>
          </a:xfrm>
        </p:grpSpPr>
        <p:sp>
          <p:nvSpPr>
            <p:cNvPr id="199" name="Google Shape;199;p11"/>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00" name="Google Shape;200;p11"/>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01" name="Google Shape;201;p11"/>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02" name="Google Shape;202;p11"/>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03" name="Google Shape;203;p1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04" name="Google Shape;204;p11"/>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05" name="Google Shape;205;p11"/>
          <p:cNvSpPr txBox="1"/>
          <p:nvPr/>
        </p:nvSpPr>
        <p:spPr>
          <a:xfrm>
            <a:off x="670985" y="1422834"/>
            <a:ext cx="12041459" cy="1731243"/>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Electric Battery</a:t>
            </a:r>
            <a:endParaRPr/>
          </a:p>
          <a:p>
            <a:pPr indent="0" lvl="0" marL="0" rtl="0" algn="l">
              <a:lnSpc>
                <a:spcPct val="116666"/>
              </a:lnSpc>
              <a:spcBef>
                <a:spcPts val="0"/>
              </a:spcBef>
              <a:spcAft>
                <a:spcPts val="0"/>
              </a:spcAft>
              <a:buSzPts val="1800"/>
              <a:buFont typeface="Arial"/>
              <a:buNone/>
            </a:pPr>
            <a:r>
              <a:t/>
            </a:r>
            <a:endParaRPr b="1" sz="1800">
              <a:solidFill>
                <a:srgbClr val="273239"/>
              </a:solidFill>
              <a:latin typeface="Nunito"/>
              <a:ea typeface="Nunito"/>
              <a:cs typeface="Nunito"/>
              <a:sym typeface="Nunito"/>
            </a:endParaRPr>
          </a:p>
          <a:p>
            <a:pPr indent="0" lvl="0" marL="0" rtl="0" algn="l">
              <a:lnSpc>
                <a:spcPct val="116666"/>
              </a:lnSpc>
              <a:spcBef>
                <a:spcPts val="0"/>
              </a:spcBef>
              <a:spcAft>
                <a:spcPts val="0"/>
              </a:spcAft>
              <a:buSzPts val="1800"/>
              <a:buFont typeface="Arial"/>
              <a:buNone/>
            </a:pPr>
            <a:r>
              <a:t/>
            </a:r>
            <a:endParaRPr b="1" i="0" sz="1800">
              <a:solidFill>
                <a:srgbClr val="273239"/>
              </a:solidFill>
              <a:latin typeface="Nunito"/>
              <a:ea typeface="Nunito"/>
              <a:cs typeface="Nunito"/>
              <a:sym typeface="Nunito"/>
            </a:endParaRPr>
          </a:p>
          <a:p>
            <a:pPr indent="0" lvl="0" marL="0" rtl="0" algn="l">
              <a:spcBef>
                <a:spcPts val="0"/>
              </a:spcBef>
              <a:spcAft>
                <a:spcPts val="0"/>
              </a:spcAft>
              <a:buClr>
                <a:srgbClr val="273239"/>
              </a:buClr>
              <a:buSzPts val="1800"/>
              <a:buFont typeface="Nunito"/>
              <a:buNone/>
            </a:pPr>
            <a:r>
              <a:rPr b="0" i="0" lang="en-US" sz="1800">
                <a:solidFill>
                  <a:srgbClr val="273239"/>
                </a:solidFill>
                <a:latin typeface="Nunito"/>
                <a:ea typeface="Nunito"/>
                <a:cs typeface="Nunito"/>
                <a:sym typeface="Nunito"/>
              </a:rPr>
              <a:t>An electric battery is a source that stores electrical power energy in chemical form and it releases electrical power when required. It consists of one or more electrochemical cells. An electric battery is used for supplying the power, then its positive terminal acts as a cathode, and its negative terminal acts as an anode.</a:t>
            </a:r>
            <a:endParaRPr/>
          </a:p>
        </p:txBody>
      </p:sp>
      <p:pic>
        <p:nvPicPr>
          <p:cNvPr descr="Electric battery" id="206" name="Google Shape;206;p11"/>
          <p:cNvPicPr preferRelativeResize="0"/>
          <p:nvPr/>
        </p:nvPicPr>
        <p:blipFill rotWithShape="1">
          <a:blip r:embed="rId4">
            <a:alphaModFix/>
          </a:blip>
          <a:srcRect b="0" l="0" r="0" t="0"/>
          <a:stretch/>
        </p:blipFill>
        <p:spPr>
          <a:xfrm>
            <a:off x="3733800" y="3276600"/>
            <a:ext cx="5257800" cy="3329940"/>
          </a:xfrm>
          <a:prstGeom prst="rect">
            <a:avLst/>
          </a:prstGeom>
          <a:noFill/>
          <a:ln>
            <a:noFill/>
          </a:ln>
        </p:spPr>
      </p:pic>
      <p:sp>
        <p:nvSpPr>
          <p:cNvPr id="207" name="Google Shape;207;p11"/>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12"/>
          <p:cNvGrpSpPr/>
          <p:nvPr/>
        </p:nvGrpSpPr>
        <p:grpSpPr>
          <a:xfrm>
            <a:off x="12712445" y="7660893"/>
            <a:ext cx="1918335" cy="524510"/>
            <a:chOff x="12712445" y="7660893"/>
            <a:chExt cx="1918335" cy="524510"/>
          </a:xfrm>
        </p:grpSpPr>
        <p:sp>
          <p:nvSpPr>
            <p:cNvPr id="213" name="Google Shape;213;p12"/>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14" name="Google Shape;214;p12"/>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15" name="Google Shape;215;p12"/>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16" name="Google Shape;216;p12"/>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17" name="Google Shape;217;p1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18" name="Google Shape;218;p12"/>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19" name="Google Shape;219;p12"/>
          <p:cNvSpPr txBox="1"/>
          <p:nvPr/>
        </p:nvSpPr>
        <p:spPr>
          <a:xfrm>
            <a:off x="1066800" y="990600"/>
            <a:ext cx="5867400" cy="5214248"/>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Working Principle of Electric Battery</a:t>
            </a:r>
            <a:endParaRPr/>
          </a:p>
          <a:p>
            <a:pPr indent="0" lvl="0" marL="0" rtl="0" algn="l">
              <a:spcBef>
                <a:spcPts val="0"/>
              </a:spcBef>
              <a:spcAft>
                <a:spcPts val="0"/>
              </a:spcAft>
              <a:buSzPts val="1800"/>
              <a:buFont typeface="Arial"/>
              <a:buNone/>
            </a:pPr>
            <a:r>
              <a:t/>
            </a:r>
            <a:endParaRPr b="0" i="0" sz="1800">
              <a:solidFill>
                <a:srgbClr val="273239"/>
              </a:solidFill>
              <a:latin typeface="Nunito"/>
              <a:ea typeface="Nunito"/>
              <a:cs typeface="Nunito"/>
              <a:sym typeface="Nunito"/>
            </a:endParaRPr>
          </a:p>
          <a:p>
            <a:pPr indent="0" lvl="0" marL="0" rtl="0" algn="l">
              <a:spcBef>
                <a:spcPts val="750"/>
              </a:spcBef>
              <a:spcAft>
                <a:spcPts val="0"/>
              </a:spcAft>
              <a:buClr>
                <a:srgbClr val="273239"/>
              </a:buClr>
              <a:buSzPts val="1800"/>
              <a:buFont typeface="Nunito"/>
              <a:buNone/>
            </a:pPr>
            <a:r>
              <a:rPr b="0" i="0" lang="en-US" sz="1800">
                <a:solidFill>
                  <a:srgbClr val="273239"/>
                </a:solidFill>
                <a:latin typeface="Nunito"/>
                <a:ea typeface="Nunito"/>
                <a:cs typeface="Nunito"/>
                <a:sym typeface="Nunito"/>
              </a:rPr>
              <a:t>Electric battery is a source that stores electrical power energy in chemical form and it releases electrical power when we required. </a:t>
            </a:r>
            <a:endParaRPr/>
          </a:p>
          <a:p>
            <a:pPr indent="0" lvl="0" marL="0" rtl="0" algn="l">
              <a:spcBef>
                <a:spcPts val="750"/>
              </a:spcBef>
              <a:spcAft>
                <a:spcPts val="0"/>
              </a:spcAft>
              <a:buClr>
                <a:srgbClr val="273239"/>
              </a:buClr>
              <a:buSzPts val="1800"/>
              <a:buFont typeface="Nunito"/>
              <a:buNone/>
            </a:pPr>
            <a:r>
              <a:rPr b="0" i="0" lang="en-US" sz="1800">
                <a:solidFill>
                  <a:srgbClr val="273239"/>
                </a:solidFill>
                <a:latin typeface="Nunito"/>
                <a:ea typeface="Nunito"/>
                <a:cs typeface="Nunito"/>
                <a:sym typeface="Nunito"/>
              </a:rPr>
              <a:t>Electric battery consists of one or more electrochemical cells.</a:t>
            </a:r>
            <a:endParaRPr/>
          </a:p>
          <a:p>
            <a:pPr indent="0" lvl="0" marL="0" rtl="0" algn="l">
              <a:spcBef>
                <a:spcPts val="750"/>
              </a:spcBef>
              <a:spcAft>
                <a:spcPts val="0"/>
              </a:spcAft>
              <a:buClr>
                <a:srgbClr val="273239"/>
              </a:buClr>
              <a:buSzPts val="1800"/>
              <a:buFont typeface="Nunito"/>
              <a:buNone/>
            </a:pPr>
            <a:r>
              <a:rPr b="0" i="0" lang="en-US" sz="1800">
                <a:solidFill>
                  <a:srgbClr val="273239"/>
                </a:solidFill>
                <a:latin typeface="Nunito"/>
                <a:ea typeface="Nunito"/>
                <a:cs typeface="Nunito"/>
                <a:sym typeface="Nunito"/>
              </a:rPr>
              <a:t> An electric battery is used for supplying the power, then its positive terminal acts as cathode and its negative terminal acts as an anode.</a:t>
            </a:r>
            <a:endParaRPr/>
          </a:p>
          <a:p>
            <a:pPr indent="0" lvl="0" marL="0" rtl="0" algn="l">
              <a:spcBef>
                <a:spcPts val="750"/>
              </a:spcBef>
              <a:spcAft>
                <a:spcPts val="0"/>
              </a:spcAft>
              <a:buClr>
                <a:srgbClr val="273239"/>
              </a:buClr>
              <a:buSzPts val="1800"/>
              <a:buFont typeface="Nunito"/>
              <a:buNone/>
            </a:pPr>
            <a:r>
              <a:rPr b="0" i="0" lang="en-US" sz="1800">
                <a:solidFill>
                  <a:srgbClr val="273239"/>
                </a:solidFill>
                <a:latin typeface="Nunito"/>
                <a:ea typeface="Nunito"/>
                <a:cs typeface="Nunito"/>
                <a:sym typeface="Nunito"/>
              </a:rPr>
              <a:t>Each Electric battery consists of three essential components in it:</a:t>
            </a:r>
            <a:endParaRPr/>
          </a:p>
          <a:p>
            <a:pPr indent="-114300" lvl="0" marL="0" rtl="0" algn="l">
              <a:spcBef>
                <a:spcPts val="75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An anode which acts an electrode.</a:t>
            </a:r>
            <a:endParaRPr/>
          </a:p>
          <a:p>
            <a:pPr indent="-114300" lvl="0" marL="0" rtl="0" algn="l">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An Cathode which acts another electrode.</a:t>
            </a:r>
            <a:endParaRPr/>
          </a:p>
          <a:p>
            <a:pPr indent="-114300" lvl="0" marL="0" rtl="0" algn="l">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An Electrolyte.</a:t>
            </a:r>
            <a:endParaRPr/>
          </a:p>
        </p:txBody>
      </p:sp>
      <p:pic>
        <p:nvPicPr>
          <p:cNvPr id="220" name="Google Shape;220;p12"/>
          <p:cNvPicPr preferRelativeResize="0"/>
          <p:nvPr/>
        </p:nvPicPr>
        <p:blipFill rotWithShape="1">
          <a:blip r:embed="rId4">
            <a:alphaModFix/>
          </a:blip>
          <a:srcRect b="0" l="0" r="0" t="0"/>
          <a:stretch/>
        </p:blipFill>
        <p:spPr>
          <a:xfrm>
            <a:off x="7559018" y="1296998"/>
            <a:ext cx="5620534" cy="5744377"/>
          </a:xfrm>
          <a:prstGeom prst="rect">
            <a:avLst/>
          </a:prstGeom>
          <a:noFill/>
          <a:ln>
            <a:noFill/>
          </a:ln>
        </p:spPr>
      </p:pic>
      <p:sp>
        <p:nvSpPr>
          <p:cNvPr id="221" name="Google Shape;221;p12"/>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3"/>
          <p:cNvGrpSpPr/>
          <p:nvPr/>
        </p:nvGrpSpPr>
        <p:grpSpPr>
          <a:xfrm>
            <a:off x="12712445" y="7660893"/>
            <a:ext cx="1918335" cy="524510"/>
            <a:chOff x="12712445" y="7660893"/>
            <a:chExt cx="1918335" cy="524510"/>
          </a:xfrm>
        </p:grpSpPr>
        <p:sp>
          <p:nvSpPr>
            <p:cNvPr id="227" name="Google Shape;227;p13"/>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28" name="Google Shape;228;p13"/>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29" name="Google Shape;229;p13"/>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30" name="Google Shape;230;p13"/>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31" name="Google Shape;231;p1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32" name="Google Shape;232;p13"/>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33" name="Google Shape;233;p13"/>
          <p:cNvSpPr txBox="1"/>
          <p:nvPr/>
        </p:nvSpPr>
        <p:spPr>
          <a:xfrm>
            <a:off x="609600" y="525526"/>
            <a:ext cx="7321060" cy="2541721"/>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Types of Electric Battery</a:t>
            </a:r>
            <a:endParaRPr/>
          </a:p>
          <a:p>
            <a:pPr indent="0" lvl="0" marL="0" rtl="0" algn="l">
              <a:spcBef>
                <a:spcPts val="0"/>
              </a:spcBef>
              <a:spcAft>
                <a:spcPts val="0"/>
              </a:spcAft>
              <a:buClr>
                <a:srgbClr val="273239"/>
              </a:buClr>
              <a:buSzPts val="1800"/>
              <a:buFont typeface="Nunito"/>
              <a:buNone/>
            </a:pPr>
            <a:r>
              <a:rPr b="0" i="0" lang="en-US" sz="1800">
                <a:solidFill>
                  <a:srgbClr val="273239"/>
                </a:solidFill>
                <a:latin typeface="Nunito"/>
                <a:ea typeface="Nunito"/>
                <a:cs typeface="Nunito"/>
                <a:sym typeface="Nunito"/>
              </a:rPr>
              <a:t>There are different types of electric battery:</a:t>
            </a:r>
            <a:endParaRPr/>
          </a:p>
          <a:p>
            <a:pPr indent="-114300" lvl="0" marL="0" rtl="0" algn="l">
              <a:spcBef>
                <a:spcPts val="75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Lead-Acid Battery.</a:t>
            </a:r>
            <a:endParaRPr/>
          </a:p>
          <a:p>
            <a:pPr indent="-114300" lvl="0" marL="0" rtl="0" algn="l">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Lithium-Ion Battery.</a:t>
            </a:r>
            <a:endParaRPr/>
          </a:p>
          <a:p>
            <a:pPr indent="-114300" lvl="0" marL="0" rtl="0" algn="l">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Nickel-Cadmium Battery.</a:t>
            </a:r>
            <a:endParaRPr/>
          </a:p>
          <a:p>
            <a:pPr indent="-114300" lvl="0" marL="0" rtl="0" algn="l">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Nickel-Metal Hydride Battery.</a:t>
            </a:r>
            <a:endParaRPr/>
          </a:p>
        </p:txBody>
      </p:sp>
      <p:sp>
        <p:nvSpPr>
          <p:cNvPr id="234" name="Google Shape;234;p13"/>
          <p:cNvSpPr txBox="1"/>
          <p:nvPr/>
        </p:nvSpPr>
        <p:spPr>
          <a:xfrm>
            <a:off x="7848600" y="1625983"/>
            <a:ext cx="7321060" cy="363561"/>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Lead-Acid Battery</a:t>
            </a:r>
            <a:endParaRPr/>
          </a:p>
        </p:txBody>
      </p:sp>
      <p:pic>
        <p:nvPicPr>
          <p:cNvPr id="235" name="Google Shape;235;p13"/>
          <p:cNvPicPr preferRelativeResize="0"/>
          <p:nvPr/>
        </p:nvPicPr>
        <p:blipFill rotWithShape="1">
          <a:blip r:embed="rId4">
            <a:alphaModFix/>
          </a:blip>
          <a:srcRect b="0" l="0" r="0" t="0"/>
          <a:stretch/>
        </p:blipFill>
        <p:spPr>
          <a:xfrm>
            <a:off x="6696005" y="2286672"/>
            <a:ext cx="5753903" cy="4544059"/>
          </a:xfrm>
          <a:prstGeom prst="rect">
            <a:avLst/>
          </a:prstGeom>
          <a:noFill/>
          <a:ln>
            <a:noFill/>
          </a:ln>
        </p:spPr>
      </p:pic>
      <p:sp>
        <p:nvSpPr>
          <p:cNvPr id="236" name="Google Shape;236;p13"/>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14"/>
          <p:cNvGrpSpPr/>
          <p:nvPr/>
        </p:nvGrpSpPr>
        <p:grpSpPr>
          <a:xfrm>
            <a:off x="12712445" y="7660893"/>
            <a:ext cx="1918335" cy="524510"/>
            <a:chOff x="12712445" y="7660893"/>
            <a:chExt cx="1918335" cy="524510"/>
          </a:xfrm>
        </p:grpSpPr>
        <p:sp>
          <p:nvSpPr>
            <p:cNvPr id="242" name="Google Shape;242;p14"/>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43" name="Google Shape;243;p14"/>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44" name="Google Shape;244;p14"/>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45" name="Google Shape;245;p14"/>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46" name="Google Shape;246;p1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47" name="Google Shape;247;p14"/>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48" name="Google Shape;248;p14"/>
          <p:cNvSpPr txBox="1"/>
          <p:nvPr/>
        </p:nvSpPr>
        <p:spPr>
          <a:xfrm>
            <a:off x="1295704" y="1299688"/>
            <a:ext cx="7321060" cy="363561"/>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Lithium-Ion Battery</a:t>
            </a:r>
            <a:endParaRPr/>
          </a:p>
        </p:txBody>
      </p:sp>
      <p:pic>
        <p:nvPicPr>
          <p:cNvPr id="249" name="Google Shape;249;p14"/>
          <p:cNvPicPr preferRelativeResize="0"/>
          <p:nvPr/>
        </p:nvPicPr>
        <p:blipFill rotWithShape="1">
          <a:blip r:embed="rId4">
            <a:alphaModFix/>
          </a:blip>
          <a:srcRect b="0" l="0" r="0" t="0"/>
          <a:stretch/>
        </p:blipFill>
        <p:spPr>
          <a:xfrm>
            <a:off x="3147355" y="2400060"/>
            <a:ext cx="7321060" cy="3981242"/>
          </a:xfrm>
          <a:prstGeom prst="rect">
            <a:avLst/>
          </a:prstGeom>
          <a:noFill/>
          <a:ln>
            <a:noFill/>
          </a:ln>
        </p:spPr>
      </p:pic>
      <p:sp>
        <p:nvSpPr>
          <p:cNvPr id="250" name="Google Shape;250;p14"/>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pSp>
        <p:nvGrpSpPr>
          <p:cNvPr id="255" name="Google Shape;255;p15"/>
          <p:cNvGrpSpPr/>
          <p:nvPr/>
        </p:nvGrpSpPr>
        <p:grpSpPr>
          <a:xfrm>
            <a:off x="12712445" y="7660893"/>
            <a:ext cx="1918335" cy="524510"/>
            <a:chOff x="12712445" y="7660893"/>
            <a:chExt cx="1918335" cy="524510"/>
          </a:xfrm>
        </p:grpSpPr>
        <p:sp>
          <p:nvSpPr>
            <p:cNvPr id="256" name="Google Shape;256;p15"/>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57" name="Google Shape;257;p15"/>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58" name="Google Shape;258;p15"/>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59" name="Google Shape;259;p15"/>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60" name="Google Shape;260;p1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61" name="Google Shape;261;p15"/>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62" name="Google Shape;262;p15"/>
          <p:cNvSpPr txBox="1"/>
          <p:nvPr/>
        </p:nvSpPr>
        <p:spPr>
          <a:xfrm>
            <a:off x="1219200" y="1088599"/>
            <a:ext cx="7321060" cy="363561"/>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Nickel Cadmium Battery(NiCad )</a:t>
            </a:r>
            <a:endParaRPr/>
          </a:p>
        </p:txBody>
      </p:sp>
      <p:pic>
        <p:nvPicPr>
          <p:cNvPr id="263" name="Google Shape;263;p15"/>
          <p:cNvPicPr preferRelativeResize="0"/>
          <p:nvPr/>
        </p:nvPicPr>
        <p:blipFill rotWithShape="1">
          <a:blip r:embed="rId4">
            <a:alphaModFix/>
          </a:blip>
          <a:srcRect b="0" l="0" r="0" t="0"/>
          <a:stretch/>
        </p:blipFill>
        <p:spPr>
          <a:xfrm>
            <a:off x="2438400" y="1752600"/>
            <a:ext cx="9067800" cy="4210638"/>
          </a:xfrm>
          <a:prstGeom prst="rect">
            <a:avLst/>
          </a:prstGeom>
          <a:noFill/>
          <a:ln>
            <a:noFill/>
          </a:ln>
        </p:spPr>
      </p:pic>
      <p:sp>
        <p:nvSpPr>
          <p:cNvPr id="264" name="Google Shape;264;p15"/>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pSp>
        <p:nvGrpSpPr>
          <p:cNvPr id="269" name="Google Shape;269;p16"/>
          <p:cNvGrpSpPr/>
          <p:nvPr/>
        </p:nvGrpSpPr>
        <p:grpSpPr>
          <a:xfrm>
            <a:off x="12712445" y="7660893"/>
            <a:ext cx="1918335" cy="524510"/>
            <a:chOff x="12712445" y="7660893"/>
            <a:chExt cx="1918335" cy="524510"/>
          </a:xfrm>
        </p:grpSpPr>
        <p:sp>
          <p:nvSpPr>
            <p:cNvPr id="270" name="Google Shape;270;p16"/>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71" name="Google Shape;271;p16"/>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72" name="Google Shape;272;p16"/>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73" name="Google Shape;273;p16"/>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74" name="Google Shape;274;p1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75" name="Google Shape;275;p16"/>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76" name="Google Shape;276;p16"/>
          <p:cNvSpPr txBox="1"/>
          <p:nvPr/>
        </p:nvSpPr>
        <p:spPr>
          <a:xfrm>
            <a:off x="1066800" y="906819"/>
            <a:ext cx="7321060" cy="363561"/>
          </a:xfrm>
          <a:prstGeom prst="rect">
            <a:avLst/>
          </a:prstGeom>
          <a:noFill/>
          <a:ln>
            <a:noFill/>
          </a:ln>
        </p:spPr>
        <p:txBody>
          <a:bodyPr anchorCtr="0" anchor="t" bIns="45700" lIns="91425" spcFirstLastPara="1" rIns="91425" wrap="square" tIns="45700">
            <a:spAutoFit/>
          </a:bodyPr>
          <a:lstStyle/>
          <a:p>
            <a:pPr indent="0" lvl="0" marL="0" rtl="0" algn="l">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Nickel-Metal Hydride Battery</a:t>
            </a:r>
            <a:endParaRPr/>
          </a:p>
        </p:txBody>
      </p:sp>
      <p:pic>
        <p:nvPicPr>
          <p:cNvPr id="277" name="Google Shape;277;p16"/>
          <p:cNvPicPr preferRelativeResize="0"/>
          <p:nvPr/>
        </p:nvPicPr>
        <p:blipFill rotWithShape="1">
          <a:blip r:embed="rId4">
            <a:alphaModFix/>
          </a:blip>
          <a:srcRect b="0" l="0" r="0" t="0"/>
          <a:stretch/>
        </p:blipFill>
        <p:spPr>
          <a:xfrm>
            <a:off x="2133600" y="2004718"/>
            <a:ext cx="8915400" cy="4853282"/>
          </a:xfrm>
          <a:prstGeom prst="rect">
            <a:avLst/>
          </a:prstGeom>
          <a:noFill/>
          <a:ln>
            <a:noFill/>
          </a:ln>
        </p:spPr>
      </p:pic>
      <p:sp>
        <p:nvSpPr>
          <p:cNvPr id="278" name="Google Shape;278;p16"/>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17"/>
          <p:cNvGrpSpPr/>
          <p:nvPr/>
        </p:nvGrpSpPr>
        <p:grpSpPr>
          <a:xfrm>
            <a:off x="12712445" y="7660893"/>
            <a:ext cx="1918335" cy="524510"/>
            <a:chOff x="12712445" y="7660893"/>
            <a:chExt cx="1918335" cy="524510"/>
          </a:xfrm>
        </p:grpSpPr>
        <p:sp>
          <p:nvSpPr>
            <p:cNvPr id="284" name="Google Shape;284;p17"/>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285" name="Google Shape;285;p17"/>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286" name="Google Shape;286;p17"/>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287" name="Google Shape;287;p17"/>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288" name="Google Shape;288;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289" name="Google Shape;289;p17"/>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290" name="Google Shape;290;p17"/>
          <p:cNvSpPr txBox="1"/>
          <p:nvPr/>
        </p:nvSpPr>
        <p:spPr>
          <a:xfrm>
            <a:off x="483821" y="1525731"/>
            <a:ext cx="6506981" cy="5378395"/>
          </a:xfrm>
          <a:prstGeom prst="rect">
            <a:avLst/>
          </a:prstGeom>
          <a:noFill/>
          <a:ln>
            <a:noFill/>
          </a:ln>
        </p:spPr>
        <p:txBody>
          <a:bodyPr anchorCtr="0" anchor="t" bIns="45700" lIns="91425" spcFirstLastPara="1" rIns="91425" wrap="square" tIns="45700">
            <a:spAutoFit/>
          </a:bodyPr>
          <a:lstStyle/>
          <a:p>
            <a:pPr indent="0" lvl="0" marL="0" rtl="0" algn="just">
              <a:lnSpc>
                <a:spcPct val="116666"/>
              </a:lnSpc>
              <a:spcBef>
                <a:spcPts val="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Applications of Electric Battery</a:t>
            </a:r>
            <a:endParaRPr/>
          </a:p>
          <a:p>
            <a:pPr indent="-114300" lvl="0" marL="0" rtl="0" algn="just">
              <a:spcBef>
                <a:spcPts val="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Electric Battery like lithium-ion battery used in smartphones.</a:t>
            </a:r>
            <a:endParaRPr/>
          </a:p>
          <a:p>
            <a:pPr indent="-114300" lvl="0" marL="0" rtl="0" algn="just">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Electric Battery like lead-acid batteries in automobiles like car engine and power accessories.</a:t>
            </a:r>
            <a:endParaRPr/>
          </a:p>
          <a:p>
            <a:pPr indent="0" lvl="0" marL="0" rtl="0" algn="just">
              <a:lnSpc>
                <a:spcPct val="116666"/>
              </a:lnSpc>
              <a:spcBef>
                <a:spcPts val="180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Advantages of Electric Battery</a:t>
            </a:r>
            <a:endParaRPr/>
          </a:p>
          <a:p>
            <a:pPr indent="-114300" lvl="0" marL="0" rtl="0" algn="just">
              <a:spcBef>
                <a:spcPts val="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Electric Batteries are portable and these can easily supply power to devices without any supply of external power source.</a:t>
            </a:r>
            <a:endParaRPr/>
          </a:p>
          <a:p>
            <a:pPr indent="-114300" lvl="0" marL="0" rtl="0" algn="just">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Electric Batteries have generally longer lifespan and these can store energy for extended periods.</a:t>
            </a:r>
            <a:endParaRPr/>
          </a:p>
          <a:p>
            <a:pPr indent="0" lvl="0" marL="0" rtl="0" algn="just">
              <a:lnSpc>
                <a:spcPct val="116666"/>
              </a:lnSpc>
              <a:spcBef>
                <a:spcPts val="1800"/>
              </a:spcBef>
              <a:spcAft>
                <a:spcPts val="0"/>
              </a:spcAft>
              <a:buClr>
                <a:srgbClr val="273239"/>
              </a:buClr>
              <a:buSzPts val="1800"/>
              <a:buFont typeface="Nunito"/>
              <a:buNone/>
            </a:pPr>
            <a:r>
              <a:rPr b="1" i="0" lang="en-US" sz="1800">
                <a:solidFill>
                  <a:srgbClr val="273239"/>
                </a:solidFill>
                <a:latin typeface="Nunito"/>
                <a:ea typeface="Nunito"/>
                <a:cs typeface="Nunito"/>
                <a:sym typeface="Nunito"/>
              </a:rPr>
              <a:t>Disadvantages of Electric Battery</a:t>
            </a:r>
            <a:endParaRPr/>
          </a:p>
          <a:p>
            <a:pPr indent="-114300" lvl="0" marL="0" rtl="0" algn="just">
              <a:spcBef>
                <a:spcPts val="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Electric Battery has very limited energy storage capacity as compared to other power storage sources.</a:t>
            </a:r>
            <a:endParaRPr/>
          </a:p>
          <a:p>
            <a:pPr indent="-114300" lvl="0" marL="0" rtl="0" algn="just">
              <a:spcBef>
                <a:spcPts val="1800"/>
              </a:spcBef>
              <a:spcAft>
                <a:spcPts val="0"/>
              </a:spcAft>
              <a:buClr>
                <a:srgbClr val="273239"/>
              </a:buClr>
              <a:buSzPts val="1800"/>
              <a:buFont typeface="Arial"/>
              <a:buChar char="•"/>
            </a:pPr>
            <a:r>
              <a:rPr b="0" i="0" lang="en-US" sz="1800">
                <a:solidFill>
                  <a:srgbClr val="273239"/>
                </a:solidFill>
                <a:latin typeface="Nunito"/>
                <a:ea typeface="Nunito"/>
                <a:cs typeface="Nunito"/>
                <a:sym typeface="Nunito"/>
              </a:rPr>
              <a:t>Some Electric Batteries have toxic materials, and if we do not dispose them properly it can harm environment.</a:t>
            </a:r>
            <a:endParaRPr/>
          </a:p>
        </p:txBody>
      </p:sp>
      <p:pic>
        <p:nvPicPr>
          <p:cNvPr id="291" name="Google Shape;291;p17"/>
          <p:cNvPicPr preferRelativeResize="0"/>
          <p:nvPr/>
        </p:nvPicPr>
        <p:blipFill rotWithShape="1">
          <a:blip r:embed="rId4">
            <a:alphaModFix/>
          </a:blip>
          <a:srcRect b="0" l="0" r="0" t="0"/>
          <a:stretch/>
        </p:blipFill>
        <p:spPr>
          <a:xfrm>
            <a:off x="8115300" y="2333891"/>
            <a:ext cx="4762500" cy="3800475"/>
          </a:xfrm>
          <a:prstGeom prst="rect">
            <a:avLst/>
          </a:prstGeom>
          <a:noFill/>
          <a:ln>
            <a:noFill/>
          </a:ln>
        </p:spPr>
      </p:pic>
      <p:sp>
        <p:nvSpPr>
          <p:cNvPr id="292" name="Google Shape;292;p17"/>
          <p:cNvSpPr txBox="1"/>
          <p:nvPr/>
        </p:nvSpPr>
        <p:spPr>
          <a:xfrm>
            <a:off x="9906000" y="1621448"/>
            <a:ext cx="2025269" cy="289823"/>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b="1" i="1" lang="en-US" sz="1800">
                <a:solidFill>
                  <a:srgbClr val="FF0000"/>
                </a:solidFill>
                <a:latin typeface="Cambria"/>
                <a:ea typeface="Cambria"/>
                <a:cs typeface="Cambria"/>
                <a:sym typeface="Cambria"/>
              </a:rPr>
              <a:t>DT- Prototype</a:t>
            </a:r>
            <a:endParaRPr sz="1800">
              <a:latin typeface="Cambria"/>
              <a:ea typeface="Cambria"/>
              <a:cs typeface="Cambria"/>
              <a:sym typeface="Cambria"/>
            </a:endParaRPr>
          </a:p>
        </p:txBody>
      </p:sp>
      <p:sp>
        <p:nvSpPr>
          <p:cNvPr id="293" name="Google Shape;293;p17"/>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pSp>
        <p:nvGrpSpPr>
          <p:cNvPr id="298" name="Google Shape;298;p18"/>
          <p:cNvGrpSpPr/>
          <p:nvPr/>
        </p:nvGrpSpPr>
        <p:grpSpPr>
          <a:xfrm>
            <a:off x="12712445" y="7660893"/>
            <a:ext cx="1918335" cy="524510"/>
            <a:chOff x="12712445" y="7660893"/>
            <a:chExt cx="1918335" cy="524510"/>
          </a:xfrm>
        </p:grpSpPr>
        <p:sp>
          <p:nvSpPr>
            <p:cNvPr id="299" name="Google Shape;299;p18"/>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00" name="Google Shape;300;p18"/>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301" name="Google Shape;301;p18"/>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302" name="Google Shape;302;p18"/>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303" name="Google Shape;303;p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304" name="Google Shape;304;p18"/>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pic>
        <p:nvPicPr>
          <p:cNvPr id="305" name="Google Shape;305;p18"/>
          <p:cNvPicPr preferRelativeResize="0"/>
          <p:nvPr/>
        </p:nvPicPr>
        <p:blipFill rotWithShape="1">
          <a:blip r:embed="rId4">
            <a:alphaModFix/>
          </a:blip>
          <a:srcRect b="0" l="0" r="0" t="0"/>
          <a:stretch/>
        </p:blipFill>
        <p:spPr>
          <a:xfrm>
            <a:off x="1447800" y="457200"/>
            <a:ext cx="10668000" cy="6751778"/>
          </a:xfrm>
          <a:prstGeom prst="rect">
            <a:avLst/>
          </a:prstGeom>
          <a:noFill/>
          <a:ln>
            <a:noFill/>
          </a:ln>
        </p:spPr>
      </p:pic>
      <p:sp>
        <p:nvSpPr>
          <p:cNvPr id="306" name="Google Shape;306;p18"/>
          <p:cNvSpPr txBox="1"/>
          <p:nvPr/>
        </p:nvSpPr>
        <p:spPr>
          <a:xfrm>
            <a:off x="864920" y="383540"/>
            <a:ext cx="2526030" cy="75692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4800">
                <a:latin typeface="Calibri"/>
                <a:ea typeface="Calibri"/>
                <a:cs typeface="Calibri"/>
                <a:sym typeface="Calibri"/>
              </a:rPr>
              <a:t>Summary</a:t>
            </a:r>
            <a:endParaRPr sz="4800">
              <a:latin typeface="Calibri"/>
              <a:ea typeface="Calibri"/>
              <a:cs typeface="Calibri"/>
              <a:sym typeface="Calibri"/>
            </a:endParaRPr>
          </a:p>
        </p:txBody>
      </p:sp>
      <p:sp>
        <p:nvSpPr>
          <p:cNvPr id="307" name="Google Shape;307;p18"/>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19"/>
          <p:cNvGrpSpPr/>
          <p:nvPr/>
        </p:nvGrpSpPr>
        <p:grpSpPr>
          <a:xfrm>
            <a:off x="12712445" y="7660893"/>
            <a:ext cx="1918335" cy="524510"/>
            <a:chOff x="12712445" y="7660893"/>
            <a:chExt cx="1918335" cy="524510"/>
          </a:xfrm>
        </p:grpSpPr>
        <p:sp>
          <p:nvSpPr>
            <p:cNvPr id="313" name="Google Shape;313;p19"/>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14" name="Google Shape;314;p19"/>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315" name="Google Shape;315;p19"/>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316" name="Google Shape;316;p19"/>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317" name="Google Shape;317;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318" name="Google Shape;318;p19"/>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
        <p:nvSpPr>
          <p:cNvPr id="319" name="Google Shape;319;p19"/>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320" name="Google Shape;320;p19"/>
          <p:cNvSpPr txBox="1"/>
          <p:nvPr/>
        </p:nvSpPr>
        <p:spPr>
          <a:xfrm>
            <a:off x="4661408" y="401828"/>
            <a:ext cx="2884805" cy="756920"/>
          </a:xfrm>
          <a:prstGeom prst="rect">
            <a:avLst/>
          </a:prstGeom>
          <a:noFill/>
          <a:ln>
            <a:noFill/>
          </a:ln>
        </p:spPr>
        <p:txBody>
          <a:bodyPr anchorCtr="0" anchor="t" bIns="0" lIns="0" spcFirstLastPara="1" rIns="0" wrap="square" tIns="12700">
            <a:spAutoFit/>
          </a:bodyPr>
          <a:lstStyle/>
          <a:p>
            <a:pPr indent="0" lvl="0" marL="12700" rtl="0" algn="l">
              <a:spcBef>
                <a:spcPts val="0"/>
              </a:spcBef>
              <a:spcAft>
                <a:spcPts val="0"/>
              </a:spcAft>
              <a:buNone/>
            </a:pPr>
            <a:r>
              <a:rPr lang="en-US" sz="4800">
                <a:latin typeface="Calibri"/>
                <a:ea typeface="Calibri"/>
                <a:cs typeface="Calibri"/>
                <a:sym typeface="Calibri"/>
              </a:rPr>
              <a:t>References</a:t>
            </a:r>
            <a:endParaRPr sz="4800">
              <a:latin typeface="Calibri"/>
              <a:ea typeface="Calibri"/>
              <a:cs typeface="Calibri"/>
              <a:sym typeface="Calibri"/>
            </a:endParaRPr>
          </a:p>
        </p:txBody>
      </p:sp>
      <p:graphicFrame>
        <p:nvGraphicFramePr>
          <p:cNvPr id="321" name="Google Shape;321;p19"/>
          <p:cNvGraphicFramePr/>
          <p:nvPr/>
        </p:nvGraphicFramePr>
        <p:xfrm>
          <a:off x="731838" y="1892300"/>
          <a:ext cx="3000000" cy="3000000"/>
        </p:xfrm>
        <a:graphic>
          <a:graphicData uri="http://schemas.openxmlformats.org/drawingml/2006/table">
            <a:tbl>
              <a:tblPr bandRow="1" firstRow="1">
                <a:noFill/>
                <a:tableStyleId>{468DBB4D-05E8-469A-BCF5-093B86B0201E}</a:tableStyleId>
              </a:tblPr>
              <a:tblGrid>
                <a:gridCol w="12447725"/>
              </a:tblGrid>
              <a:tr h="1416050">
                <a:tc>
                  <a:txBody>
                    <a:bodyPr/>
                    <a:lstStyle/>
                    <a:p>
                      <a:pPr indent="0" lvl="0" marL="68580" marR="0" rtl="0" algn="l">
                        <a:lnSpc>
                          <a:spcPct val="100000"/>
                        </a:lnSpc>
                        <a:spcBef>
                          <a:spcPts val="0"/>
                        </a:spcBef>
                        <a:spcAft>
                          <a:spcPts val="0"/>
                        </a:spcAft>
                        <a:buNone/>
                      </a:pPr>
                      <a:r>
                        <a:rPr b="1" lang="en-US" sz="1800" u="none" cap="none" strike="noStrike">
                          <a:solidFill>
                            <a:srgbClr val="FFFFFF"/>
                          </a:solidFill>
                          <a:latin typeface="Calibri"/>
                          <a:ea typeface="Calibri"/>
                          <a:cs typeface="Calibri"/>
                          <a:sym typeface="Calibri"/>
                        </a:rPr>
                        <a:t>Muthusubramanian	R,	Salivahanan	S,	“Basic	Electrical	and	Electronics	Engineering”,</a:t>
                      </a:r>
                      <a:endParaRPr sz="1800" u="none" cap="none" strike="noStrike">
                        <a:latin typeface="Calibri"/>
                        <a:ea typeface="Calibri"/>
                        <a:cs typeface="Calibri"/>
                        <a:sym typeface="Calibri"/>
                      </a:endParaRPr>
                    </a:p>
                    <a:p>
                      <a:pPr indent="0" lvl="0" marL="68580" marR="0" rtl="0" algn="l">
                        <a:lnSpc>
                          <a:spcPct val="100000"/>
                        </a:lnSpc>
                        <a:spcBef>
                          <a:spcPts val="325"/>
                        </a:spcBef>
                        <a:spcAft>
                          <a:spcPts val="0"/>
                        </a:spcAft>
                        <a:buNone/>
                      </a:pPr>
                      <a:r>
                        <a:rPr b="1" lang="en-US" sz="1800" u="none" cap="none" strike="noStrike">
                          <a:solidFill>
                            <a:srgbClr val="FFFFFF"/>
                          </a:solidFill>
                          <a:latin typeface="Calibri"/>
                          <a:ea typeface="Calibri"/>
                          <a:cs typeface="Calibri"/>
                          <a:sym typeface="Calibri"/>
                        </a:rPr>
                        <a:t>TataMcGrawHillPublishers,2014.</a:t>
                      </a:r>
                      <a:endParaRPr sz="1800" u="none" cap="none" strike="noStrike">
                        <a:latin typeface="Calibri"/>
                        <a:ea typeface="Calibri"/>
                        <a:cs typeface="Calibri"/>
                        <a:sym typeface="Calibri"/>
                      </a:endParaRPr>
                    </a:p>
                  </a:txBody>
                  <a:tcPr marT="7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C"/>
                    </a:solidFill>
                  </a:tcPr>
                </a:tc>
              </a:tr>
              <a:tr h="1263650">
                <a:tc>
                  <a:txBody>
                    <a:bodyPr/>
                    <a:lstStyle/>
                    <a:p>
                      <a:pPr indent="0" lvl="0" marL="68580" marR="0" rtl="0" algn="l">
                        <a:lnSpc>
                          <a:spcPct val="100000"/>
                        </a:lnSpc>
                        <a:spcBef>
                          <a:spcPts val="0"/>
                        </a:spcBef>
                        <a:spcAft>
                          <a:spcPts val="0"/>
                        </a:spcAft>
                        <a:buNone/>
                      </a:pPr>
                      <a:r>
                        <a:rPr lang="en-US" sz="1800" u="none" cap="none" strike="noStrike">
                          <a:latin typeface="Calibri"/>
                          <a:ea typeface="Calibri"/>
                          <a:cs typeface="Calibri"/>
                          <a:sym typeface="Calibri"/>
                        </a:rPr>
                        <a:t>Kothari DP and I.J Nagrath, “Basic Electrical and Electronics Engineering”, Second Edition, McGraw Hill</a:t>
                      </a:r>
                      <a:endParaRPr sz="1800" u="none" cap="none" strike="noStrike">
                        <a:latin typeface="Calibri"/>
                        <a:ea typeface="Calibri"/>
                        <a:cs typeface="Calibri"/>
                        <a:sym typeface="Calibri"/>
                      </a:endParaRPr>
                    </a:p>
                    <a:p>
                      <a:pPr indent="0" lvl="0" marL="68580" marR="0" rtl="0" algn="l">
                        <a:lnSpc>
                          <a:spcPct val="100000"/>
                        </a:lnSpc>
                        <a:spcBef>
                          <a:spcPts val="330"/>
                        </a:spcBef>
                        <a:spcAft>
                          <a:spcPts val="0"/>
                        </a:spcAft>
                        <a:buNone/>
                      </a:pPr>
                      <a:r>
                        <a:rPr lang="en-US" sz="1800" u="none" cap="none" strike="noStrike">
                          <a:latin typeface="Calibri"/>
                          <a:ea typeface="Calibri"/>
                          <a:cs typeface="Calibri"/>
                          <a:sym typeface="Calibri"/>
                        </a:rPr>
                        <a:t>Education, 2020.</a:t>
                      </a:r>
                      <a:endParaRPr sz="1800" u="none" cap="none" strike="noStrike">
                        <a:latin typeface="Calibri"/>
                        <a:ea typeface="Calibri"/>
                        <a:cs typeface="Calibri"/>
                        <a:sym typeface="Calibri"/>
                      </a:endParaRPr>
                    </a:p>
                  </a:txBody>
                  <a:tcPr marT="7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0D7E8"/>
                    </a:solidFill>
                  </a:tcPr>
                </a:tc>
              </a:tr>
            </a:tbl>
          </a:graphicData>
        </a:graphic>
      </p:graphicFrame>
      <p:pic>
        <p:nvPicPr>
          <p:cNvPr descr="Thumbs Up Emoji" id="322" name="Google Shape;322;p19"/>
          <p:cNvPicPr preferRelativeResize="0"/>
          <p:nvPr/>
        </p:nvPicPr>
        <p:blipFill rotWithShape="1">
          <a:blip r:embed="rId4">
            <a:alphaModFix/>
          </a:blip>
          <a:srcRect b="0" l="0" r="0" t="0"/>
          <a:stretch/>
        </p:blipFill>
        <p:spPr>
          <a:xfrm>
            <a:off x="8716070" y="4887902"/>
            <a:ext cx="1359706" cy="1437675"/>
          </a:xfrm>
          <a:prstGeom prst="rect">
            <a:avLst/>
          </a:prstGeom>
          <a:noFill/>
          <a:ln>
            <a:noFill/>
          </a:ln>
        </p:spPr>
      </p:pic>
      <p:sp>
        <p:nvSpPr>
          <p:cNvPr id="323" name="Google Shape;323;p19"/>
          <p:cNvSpPr/>
          <p:nvPr/>
        </p:nvSpPr>
        <p:spPr>
          <a:xfrm>
            <a:off x="3006761" y="5367835"/>
            <a:ext cx="7086600" cy="163121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US" sz="10000">
                <a:solidFill>
                  <a:srgbClr val="E5B8B7"/>
                </a:solidFill>
              </a:rPr>
              <a:t>Thank</a:t>
            </a:r>
            <a:r>
              <a:rPr b="1" lang="en-US" sz="5400">
                <a:solidFill>
                  <a:srgbClr val="E5B8B7"/>
                </a:solidFill>
              </a:rPr>
              <a:t> </a:t>
            </a:r>
            <a:r>
              <a:rPr b="1" lang="en-US" sz="10000">
                <a:solidFill>
                  <a:srgbClr val="E5B8B7"/>
                </a:solidFill>
              </a:rPr>
              <a:t>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grpSp>
        <p:nvGrpSpPr>
          <p:cNvPr id="66" name="Google Shape;66;p2"/>
          <p:cNvGrpSpPr/>
          <p:nvPr/>
        </p:nvGrpSpPr>
        <p:grpSpPr>
          <a:xfrm>
            <a:off x="12712445" y="7660893"/>
            <a:ext cx="1918335" cy="524510"/>
            <a:chOff x="12712445" y="7660893"/>
            <a:chExt cx="1918335" cy="524510"/>
          </a:xfrm>
        </p:grpSpPr>
        <p:sp>
          <p:nvSpPr>
            <p:cNvPr id="67" name="Google Shape;67;p2"/>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68" name="Google Shape;68;p2"/>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69" name="Google Shape;69;p2"/>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70" name="Google Shape;70;p2"/>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71" name="Google Shape;71;p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72" name="Google Shape;72;p2"/>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73" name="Google Shape;73;p2"/>
          <p:cNvSpPr txBox="1"/>
          <p:nvPr/>
        </p:nvSpPr>
        <p:spPr>
          <a:xfrm>
            <a:off x="918636" y="901048"/>
            <a:ext cx="732106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Uninterruptible Power Supply</a:t>
            </a:r>
            <a:endParaRPr/>
          </a:p>
        </p:txBody>
      </p:sp>
      <p:sp>
        <p:nvSpPr>
          <p:cNvPr id="74" name="Google Shape;74;p2"/>
          <p:cNvSpPr txBox="1"/>
          <p:nvPr/>
        </p:nvSpPr>
        <p:spPr>
          <a:xfrm>
            <a:off x="2286000" y="1960364"/>
            <a:ext cx="10591800" cy="433965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i="0" lang="en-US" sz="1800">
                <a:latin typeface="Palatino Linotype"/>
                <a:ea typeface="Palatino Linotype"/>
                <a:cs typeface="Palatino Linotype"/>
                <a:sym typeface="Palatino Linotype"/>
              </a:rPr>
              <a:t>Key learnings: </a:t>
            </a:r>
            <a:endParaRPr/>
          </a:p>
          <a:p>
            <a:pPr indent="0" lvl="0" marL="0" rtl="0" algn="just">
              <a:spcBef>
                <a:spcPts val="1200"/>
              </a:spcBef>
              <a:spcAft>
                <a:spcPts val="0"/>
              </a:spcAft>
              <a:buSzPts val="1800"/>
              <a:buFont typeface="Arial"/>
              <a:buNone/>
            </a:pPr>
            <a:r>
              <a:t/>
            </a:r>
            <a:endParaRPr b="1" sz="1800">
              <a:latin typeface="Palatino Linotype"/>
              <a:ea typeface="Palatino Linotype"/>
              <a:cs typeface="Palatino Linotype"/>
              <a:sym typeface="Palatino Linotype"/>
            </a:endParaRPr>
          </a:p>
          <a:p>
            <a:pPr indent="-114300" lvl="0" marL="0" rtl="0" algn="just">
              <a:spcBef>
                <a:spcPts val="1200"/>
              </a:spcBef>
              <a:spcAft>
                <a:spcPts val="0"/>
              </a:spcAft>
              <a:buSzPts val="1800"/>
              <a:buFont typeface="Arial"/>
              <a:buChar char="•"/>
            </a:pPr>
            <a:r>
              <a:rPr b="1" i="0" lang="en-US" sz="1800">
                <a:latin typeface="Palatino Linotype"/>
                <a:ea typeface="Palatino Linotype"/>
                <a:cs typeface="Palatino Linotype"/>
                <a:sym typeface="Palatino Linotype"/>
              </a:rPr>
              <a:t>UPS Definition</a:t>
            </a:r>
            <a:r>
              <a:rPr b="0" i="0" lang="en-US" sz="1800">
                <a:latin typeface="Palatino Linotype"/>
                <a:ea typeface="Palatino Linotype"/>
                <a:cs typeface="Palatino Linotype"/>
                <a:sym typeface="Palatino Linotype"/>
              </a:rPr>
              <a:t>: A UPS (Uninterruptible Power Supply) is defined as a device that provides immediate power during a main power failure.</a:t>
            </a:r>
            <a:endParaRPr/>
          </a:p>
          <a:p>
            <a:pPr indent="-114300" lvl="0" marL="0" rtl="0" algn="just">
              <a:spcBef>
                <a:spcPts val="1200"/>
              </a:spcBef>
              <a:spcAft>
                <a:spcPts val="0"/>
              </a:spcAft>
              <a:buSzPts val="1800"/>
              <a:buFont typeface="Arial"/>
              <a:buChar char="•"/>
            </a:pPr>
            <a:r>
              <a:rPr b="1" i="0" lang="en-US" sz="1800">
                <a:latin typeface="Palatino Linotype"/>
                <a:ea typeface="Palatino Linotype"/>
                <a:cs typeface="Palatino Linotype"/>
                <a:sym typeface="Palatino Linotype"/>
              </a:rPr>
              <a:t>Energy Storage</a:t>
            </a:r>
            <a:r>
              <a:rPr b="0" i="0" lang="en-US" sz="1800">
                <a:latin typeface="Palatino Linotype"/>
                <a:ea typeface="Palatino Linotype"/>
                <a:cs typeface="Palatino Linotype"/>
                <a:sym typeface="Palatino Linotype"/>
              </a:rPr>
              <a:t>: UPS systems use batteries, flywheels, or supercapacitors to store energy for use during power interruptions.</a:t>
            </a:r>
            <a:endParaRPr/>
          </a:p>
          <a:p>
            <a:pPr indent="-114300" lvl="0" marL="0" rtl="0" algn="just">
              <a:spcBef>
                <a:spcPts val="1200"/>
              </a:spcBef>
              <a:spcAft>
                <a:spcPts val="0"/>
              </a:spcAft>
              <a:buSzPts val="1800"/>
              <a:buFont typeface="Arial"/>
              <a:buChar char="•"/>
            </a:pPr>
            <a:r>
              <a:rPr b="1" i="0" lang="en-US" sz="1800">
                <a:latin typeface="Palatino Linotype"/>
                <a:ea typeface="Palatino Linotype"/>
                <a:cs typeface="Palatino Linotype"/>
                <a:sym typeface="Palatino Linotype"/>
              </a:rPr>
              <a:t>Types of UPS</a:t>
            </a:r>
            <a:r>
              <a:rPr b="0" i="0" lang="en-US" sz="1800">
                <a:latin typeface="Palatino Linotype"/>
                <a:ea typeface="Palatino Linotype"/>
                <a:cs typeface="Palatino Linotype"/>
                <a:sym typeface="Palatino Linotype"/>
              </a:rPr>
              <a:t>: There are three main types of UPS: Off-line UPS, On-line UPS, and Line-interactive UPS.</a:t>
            </a:r>
            <a:endParaRPr/>
          </a:p>
          <a:p>
            <a:pPr indent="-114300" lvl="0" marL="0" rtl="0" algn="just">
              <a:spcBef>
                <a:spcPts val="1200"/>
              </a:spcBef>
              <a:spcAft>
                <a:spcPts val="0"/>
              </a:spcAft>
              <a:buSzPts val="1800"/>
              <a:buFont typeface="Arial"/>
              <a:buChar char="•"/>
            </a:pPr>
            <a:r>
              <a:rPr b="1" i="0" lang="en-US" sz="1800">
                <a:latin typeface="Palatino Linotype"/>
                <a:ea typeface="Palatino Linotype"/>
                <a:cs typeface="Palatino Linotype"/>
                <a:sym typeface="Palatino Linotype"/>
              </a:rPr>
              <a:t>Off-line UPS Explanation</a:t>
            </a:r>
            <a:r>
              <a:rPr b="0" i="0" lang="en-US" sz="1800">
                <a:latin typeface="Palatino Linotype"/>
                <a:ea typeface="Palatino Linotype"/>
                <a:cs typeface="Palatino Linotype"/>
                <a:sym typeface="Palatino Linotype"/>
              </a:rPr>
              <a:t>: This UPS type switches to battery power when a power failure is detected, providing basic features and surge protection.</a:t>
            </a:r>
            <a:endParaRPr/>
          </a:p>
          <a:p>
            <a:pPr indent="-114300" lvl="0" marL="0" rtl="0" algn="just">
              <a:spcBef>
                <a:spcPts val="1200"/>
              </a:spcBef>
              <a:spcAft>
                <a:spcPts val="0"/>
              </a:spcAft>
              <a:buSzPts val="1800"/>
              <a:buFont typeface="Arial"/>
              <a:buChar char="•"/>
            </a:pPr>
            <a:r>
              <a:rPr b="1" i="0" lang="en-US" sz="1800">
                <a:latin typeface="Palatino Linotype"/>
                <a:ea typeface="Palatino Linotype"/>
                <a:cs typeface="Palatino Linotype"/>
                <a:sym typeface="Palatino Linotype"/>
              </a:rPr>
              <a:t>On-line UPS Block Diagram</a:t>
            </a:r>
            <a:r>
              <a:rPr b="0" i="0" lang="en-US" sz="1800">
                <a:latin typeface="Palatino Linotype"/>
                <a:ea typeface="Palatino Linotype"/>
                <a:cs typeface="Palatino Linotype"/>
                <a:sym typeface="Palatino Linotype"/>
              </a:rPr>
              <a:t>: The on-line UPS uses a double conversion method to continuously provide power without transfer time, ensuring constant power supply.</a:t>
            </a:r>
            <a:endParaRPr/>
          </a:p>
        </p:txBody>
      </p:sp>
      <p:sp>
        <p:nvSpPr>
          <p:cNvPr id="75" name="Google Shape;75;p2"/>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grpSp>
        <p:nvGrpSpPr>
          <p:cNvPr id="80" name="Google Shape;80;p3"/>
          <p:cNvGrpSpPr/>
          <p:nvPr/>
        </p:nvGrpSpPr>
        <p:grpSpPr>
          <a:xfrm>
            <a:off x="12712445" y="7660893"/>
            <a:ext cx="1918335" cy="524510"/>
            <a:chOff x="12712445" y="7660893"/>
            <a:chExt cx="1918335" cy="524510"/>
          </a:xfrm>
        </p:grpSpPr>
        <p:sp>
          <p:nvSpPr>
            <p:cNvPr id="81" name="Google Shape;81;p3"/>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2" name="Google Shape;82;p3"/>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83" name="Google Shape;83;p3"/>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84" name="Google Shape;84;p3"/>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85" name="Google Shape;85;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86" name="Google Shape;86;p3"/>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pic>
        <p:nvPicPr>
          <p:cNvPr id="87" name="Google Shape;87;p3"/>
          <p:cNvPicPr preferRelativeResize="0"/>
          <p:nvPr/>
        </p:nvPicPr>
        <p:blipFill rotWithShape="1">
          <a:blip r:embed="rId4">
            <a:alphaModFix/>
          </a:blip>
          <a:srcRect b="0" l="0" r="0" t="0"/>
          <a:stretch/>
        </p:blipFill>
        <p:spPr>
          <a:xfrm>
            <a:off x="2667000" y="2254440"/>
            <a:ext cx="7906530" cy="3720720"/>
          </a:xfrm>
          <a:prstGeom prst="rect">
            <a:avLst/>
          </a:prstGeom>
          <a:noFill/>
          <a:ln>
            <a:noFill/>
          </a:ln>
        </p:spPr>
      </p:pic>
      <p:sp>
        <p:nvSpPr>
          <p:cNvPr id="88" name="Google Shape;88;p3"/>
          <p:cNvSpPr txBox="1"/>
          <p:nvPr/>
        </p:nvSpPr>
        <p:spPr>
          <a:xfrm>
            <a:off x="5715000" y="1296998"/>
            <a:ext cx="732106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US" sz="1800" u="none" strike="noStrike">
                <a:solidFill>
                  <a:srgbClr val="FF0000"/>
                </a:solidFill>
                <a:latin typeface="Cambria"/>
                <a:ea typeface="Cambria"/>
                <a:cs typeface="Cambria"/>
                <a:sym typeface="Cambria"/>
              </a:rPr>
              <a:t>DT-Empathize</a:t>
            </a:r>
            <a:endParaRPr sz="1800"/>
          </a:p>
        </p:txBody>
      </p:sp>
      <p:sp>
        <p:nvSpPr>
          <p:cNvPr id="89" name="Google Shape;89;p3"/>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grpSp>
        <p:nvGrpSpPr>
          <p:cNvPr id="94" name="Google Shape;94;p4"/>
          <p:cNvGrpSpPr/>
          <p:nvPr/>
        </p:nvGrpSpPr>
        <p:grpSpPr>
          <a:xfrm>
            <a:off x="12712445" y="7660893"/>
            <a:ext cx="1918335" cy="524510"/>
            <a:chOff x="12712445" y="7660893"/>
            <a:chExt cx="1918335" cy="524510"/>
          </a:xfrm>
        </p:grpSpPr>
        <p:sp>
          <p:nvSpPr>
            <p:cNvPr id="95" name="Google Shape;95;p4"/>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96" name="Google Shape;96;p4"/>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97" name="Google Shape;97;p4"/>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98" name="Google Shape;98;p4"/>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99" name="Google Shape;99;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00" name="Google Shape;100;p4"/>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101" name="Google Shape;101;p4"/>
          <p:cNvSpPr txBox="1"/>
          <p:nvPr/>
        </p:nvSpPr>
        <p:spPr>
          <a:xfrm>
            <a:off x="991638" y="2038394"/>
            <a:ext cx="7321060" cy="3954929"/>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What is a UPS (Uninterruptible Power Supply)?</a:t>
            </a:r>
            <a:endParaRPr/>
          </a:p>
          <a:p>
            <a:pPr indent="0" lvl="0" marL="0" rtl="0" algn="l">
              <a:spcBef>
                <a:spcPts val="900"/>
              </a:spcBef>
              <a:spcAft>
                <a:spcPts val="0"/>
              </a:spcAft>
              <a:buSzPts val="1800"/>
              <a:buFont typeface="Palatino Linotype"/>
              <a:buNone/>
            </a:pPr>
            <a:r>
              <a:rPr b="0" i="0" lang="en-US" sz="1800">
                <a:latin typeface="Palatino Linotype"/>
                <a:ea typeface="Palatino Linotype"/>
                <a:cs typeface="Palatino Linotype"/>
                <a:sym typeface="Palatino Linotype"/>
              </a:rPr>
              <a:t>An </a:t>
            </a:r>
            <a:r>
              <a:rPr b="1" i="0" lang="en-US" sz="1800">
                <a:latin typeface="Palatino Linotype"/>
                <a:ea typeface="Palatino Linotype"/>
                <a:cs typeface="Palatino Linotype"/>
                <a:sym typeface="Palatino Linotype"/>
              </a:rPr>
              <a:t>Uninterruptible Power Supply</a:t>
            </a:r>
            <a:r>
              <a:rPr b="0" i="0" lang="en-US" sz="1800">
                <a:latin typeface="Palatino Linotype"/>
                <a:ea typeface="Palatino Linotype"/>
                <a:cs typeface="Palatino Linotype"/>
                <a:sym typeface="Palatino Linotype"/>
              </a:rPr>
              <a:t> (UPS) is defined as a piece of electrical equipment which can be used as an immediate power source to the connected load when there is a failure in the main input power source.</a:t>
            </a:r>
            <a:endParaRPr/>
          </a:p>
          <a:p>
            <a:pPr indent="0" lvl="0" marL="0" rtl="0" algn="l">
              <a:spcBef>
                <a:spcPts val="1350"/>
              </a:spcBef>
              <a:spcAft>
                <a:spcPts val="0"/>
              </a:spcAft>
              <a:buSzPts val="1800"/>
              <a:buFont typeface="Palatino Linotype"/>
              <a:buNone/>
            </a:pPr>
            <a:r>
              <a:rPr b="0" i="0" lang="en-US" sz="1800">
                <a:latin typeface="Palatino Linotype"/>
                <a:ea typeface="Palatino Linotype"/>
                <a:cs typeface="Palatino Linotype"/>
                <a:sym typeface="Palatino Linotype"/>
              </a:rPr>
              <a:t>In a UPS, the energy is generally stored in flywheels, </a:t>
            </a:r>
            <a:r>
              <a:rPr b="0" i="0" lang="en-US" sz="1800" u="sng" strike="noStrike">
                <a:solidFill>
                  <a:srgbClr val="BE9E5F"/>
                </a:solidFill>
                <a:latin typeface="Palatino Linotype"/>
                <a:ea typeface="Palatino Linotype"/>
                <a:cs typeface="Palatino Linotype"/>
                <a:sym typeface="Palatino Linotype"/>
                <a:hlinkClick r:id="rId4">
                  <a:extLst>
                    <a:ext uri="{A12FA001-AC4F-418D-AE19-62706E023703}">
                      <ahyp:hlinkClr val="tx"/>
                    </a:ext>
                  </a:extLst>
                </a:hlinkClick>
              </a:rPr>
              <a:t>batteries</a:t>
            </a:r>
            <a:r>
              <a:rPr b="0" i="0" lang="en-US" sz="1800">
                <a:latin typeface="Palatino Linotype"/>
                <a:ea typeface="Palatino Linotype"/>
                <a:cs typeface="Palatino Linotype"/>
                <a:sym typeface="Palatino Linotype"/>
              </a:rPr>
              <a:t>, or super </a:t>
            </a:r>
            <a:r>
              <a:rPr b="0" i="0" lang="en-US" sz="1800" u="sng" strike="noStrike">
                <a:solidFill>
                  <a:srgbClr val="BE9E5F"/>
                </a:solidFill>
                <a:latin typeface="Palatino Linotype"/>
                <a:ea typeface="Palatino Linotype"/>
                <a:cs typeface="Palatino Linotype"/>
                <a:sym typeface="Palatino Linotype"/>
                <a:hlinkClick r:id="rId5">
                  <a:extLst>
                    <a:ext uri="{A12FA001-AC4F-418D-AE19-62706E023703}">
                      <ahyp:hlinkClr val="tx"/>
                    </a:ext>
                  </a:extLst>
                </a:hlinkClick>
              </a:rPr>
              <a:t>capacitors</a:t>
            </a:r>
            <a:r>
              <a:rPr b="0" i="0" lang="en-US" sz="1800">
                <a:latin typeface="Palatino Linotype"/>
                <a:ea typeface="Palatino Linotype"/>
                <a:cs typeface="Palatino Linotype"/>
                <a:sym typeface="Palatino Linotype"/>
              </a:rPr>
              <a:t>. When compared to other immediate power supply system, UPS have the advantage of immediate protection against the input power interruptions.</a:t>
            </a:r>
            <a:endParaRPr/>
          </a:p>
          <a:p>
            <a:pPr indent="0" lvl="0" marL="0" rtl="0" algn="l">
              <a:spcBef>
                <a:spcPts val="1875"/>
              </a:spcBef>
              <a:spcAft>
                <a:spcPts val="0"/>
              </a:spcAft>
              <a:buNone/>
            </a:pPr>
            <a:r>
              <a:rPr lang="en-US" sz="1800"/>
              <a:t>UPS can be used as a protective device for some hardware which can cause serious damage or loss with a sudden power disruption.</a:t>
            </a:r>
            <a:endParaRPr/>
          </a:p>
          <a:p>
            <a:pPr indent="0" lvl="0" marL="0" rtl="0" algn="l">
              <a:spcBef>
                <a:spcPts val="0"/>
              </a:spcBef>
              <a:spcAft>
                <a:spcPts val="0"/>
              </a:spcAft>
              <a:buNone/>
            </a:pPr>
            <a:r>
              <a:t/>
            </a:r>
            <a:endParaRPr sz="1800"/>
          </a:p>
        </p:txBody>
      </p:sp>
      <p:pic>
        <p:nvPicPr>
          <p:cNvPr id="102" name="Google Shape;102;p4"/>
          <p:cNvPicPr preferRelativeResize="0"/>
          <p:nvPr/>
        </p:nvPicPr>
        <p:blipFill rotWithShape="1">
          <a:blip r:embed="rId6">
            <a:alphaModFix/>
          </a:blip>
          <a:srcRect b="0" l="0" r="0" t="0"/>
          <a:stretch/>
        </p:blipFill>
        <p:spPr>
          <a:xfrm>
            <a:off x="9978233" y="1371600"/>
            <a:ext cx="3362325" cy="5288519"/>
          </a:xfrm>
          <a:prstGeom prst="rect">
            <a:avLst/>
          </a:prstGeom>
          <a:noFill/>
          <a:ln>
            <a:noFill/>
          </a:ln>
        </p:spPr>
      </p:pic>
      <p:sp>
        <p:nvSpPr>
          <p:cNvPr id="103" name="Google Shape;103;p4"/>
          <p:cNvSpPr txBox="1"/>
          <p:nvPr/>
        </p:nvSpPr>
        <p:spPr>
          <a:xfrm>
            <a:off x="6054970" y="525740"/>
            <a:ext cx="2520460" cy="923330"/>
          </a:xfrm>
          <a:prstGeom prst="rect">
            <a:avLst/>
          </a:prstGeom>
          <a:noFill/>
          <a:ln>
            <a:noFill/>
          </a:ln>
        </p:spPr>
        <p:txBody>
          <a:bodyPr anchorCtr="0" anchor="t" bIns="45700" lIns="91425" spcFirstLastPara="1" rIns="91425" wrap="square" tIns="45700">
            <a:spAutoFit/>
          </a:bodyPr>
          <a:lstStyle/>
          <a:p>
            <a:pPr indent="0" lvl="0" marL="629920" rtl="0" algn="l">
              <a:spcBef>
                <a:spcPts val="0"/>
              </a:spcBef>
              <a:spcAft>
                <a:spcPts val="0"/>
              </a:spcAft>
              <a:buClr>
                <a:srgbClr val="FF0000"/>
              </a:buClr>
              <a:buSzPts val="1800"/>
              <a:buFont typeface="Cambria"/>
              <a:buNone/>
            </a:pPr>
            <a:r>
              <a:rPr b="1" i="1" lang="en-US" sz="1800" u="none" strike="noStrike">
                <a:solidFill>
                  <a:srgbClr val="FF0000"/>
                </a:solidFill>
                <a:latin typeface="Cambria"/>
                <a:ea typeface="Cambria"/>
                <a:cs typeface="Cambria"/>
                <a:sym typeface="Cambria"/>
              </a:rPr>
              <a:t>DT-DEFINE</a:t>
            </a:r>
            <a:endParaRPr b="0" sz="1800"/>
          </a:p>
          <a:p>
            <a:pPr indent="0" lvl="0" marL="0" rtl="0" algn="l">
              <a:spcBef>
                <a:spcPts val="0"/>
              </a:spcBef>
              <a:spcAft>
                <a:spcPts val="0"/>
              </a:spcAft>
              <a:buSzPts val="1800"/>
              <a:buFont typeface="Arial"/>
              <a:buNone/>
            </a:pPr>
            <a:br>
              <a:rPr lang="en-US" sz="1800"/>
            </a:br>
            <a:endParaRPr sz="1800"/>
          </a:p>
        </p:txBody>
      </p:sp>
      <p:sp>
        <p:nvSpPr>
          <p:cNvPr id="104" name="Google Shape;104;p4"/>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5"/>
          <p:cNvGrpSpPr/>
          <p:nvPr/>
        </p:nvGrpSpPr>
        <p:grpSpPr>
          <a:xfrm>
            <a:off x="12712445" y="7660893"/>
            <a:ext cx="1918335" cy="524510"/>
            <a:chOff x="12712445" y="7660893"/>
            <a:chExt cx="1918335" cy="524510"/>
          </a:xfrm>
        </p:grpSpPr>
        <p:sp>
          <p:nvSpPr>
            <p:cNvPr id="110" name="Google Shape;110;p5"/>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1" name="Google Shape;111;p5"/>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12" name="Google Shape;112;p5"/>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113" name="Google Shape;113;p5"/>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114" name="Google Shape;114;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15" name="Google Shape;115;p5"/>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pic>
        <p:nvPicPr>
          <p:cNvPr id="116" name="Google Shape;116;p5"/>
          <p:cNvPicPr preferRelativeResize="0"/>
          <p:nvPr/>
        </p:nvPicPr>
        <p:blipFill rotWithShape="1">
          <a:blip r:embed="rId4">
            <a:alphaModFix/>
          </a:blip>
          <a:srcRect b="0" l="0" r="0" t="0"/>
          <a:stretch/>
        </p:blipFill>
        <p:spPr>
          <a:xfrm>
            <a:off x="3429000" y="2735758"/>
            <a:ext cx="8306959" cy="4172532"/>
          </a:xfrm>
          <a:prstGeom prst="rect">
            <a:avLst/>
          </a:prstGeom>
          <a:noFill/>
          <a:ln>
            <a:noFill/>
          </a:ln>
        </p:spPr>
      </p:pic>
      <p:sp>
        <p:nvSpPr>
          <p:cNvPr id="117" name="Google Shape;117;p5"/>
          <p:cNvSpPr txBox="1"/>
          <p:nvPr/>
        </p:nvSpPr>
        <p:spPr>
          <a:xfrm>
            <a:off x="685800" y="612507"/>
            <a:ext cx="10668000" cy="103874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Types of UPS</a:t>
            </a:r>
            <a:endParaRPr/>
          </a:p>
          <a:p>
            <a:pPr indent="0" lvl="0" marL="0" rtl="0" algn="l">
              <a:spcBef>
                <a:spcPts val="900"/>
              </a:spcBef>
              <a:spcAft>
                <a:spcPts val="0"/>
              </a:spcAft>
              <a:buSzPts val="1800"/>
              <a:buFont typeface="Palatino Linotype"/>
              <a:buNone/>
            </a:pPr>
            <a:r>
              <a:rPr b="0" i="0" lang="en-US" sz="1800">
                <a:latin typeface="Palatino Linotype"/>
                <a:ea typeface="Palatino Linotype"/>
                <a:cs typeface="Palatino Linotype"/>
                <a:sym typeface="Palatino Linotype"/>
              </a:rPr>
              <a:t>Generally, the UPS system is categorized into On-line UPS, Off- line UPS and Line interactive UPS. Other designs include Standby on-line hybrid, Standby-Ferro, Delta conversion On-Line.</a:t>
            </a:r>
            <a:endParaRPr/>
          </a:p>
        </p:txBody>
      </p:sp>
      <p:sp>
        <p:nvSpPr>
          <p:cNvPr id="118" name="Google Shape;118;p5"/>
          <p:cNvSpPr txBox="1"/>
          <p:nvPr/>
        </p:nvSpPr>
        <p:spPr>
          <a:xfrm>
            <a:off x="6019800" y="2069298"/>
            <a:ext cx="732106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Off-line UPS</a:t>
            </a:r>
            <a:endParaRPr/>
          </a:p>
        </p:txBody>
      </p:sp>
      <p:sp>
        <p:nvSpPr>
          <p:cNvPr id="119" name="Google Shape;119;p5"/>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6"/>
          <p:cNvGrpSpPr/>
          <p:nvPr/>
        </p:nvGrpSpPr>
        <p:grpSpPr>
          <a:xfrm>
            <a:off x="12712445" y="7660893"/>
            <a:ext cx="1918335" cy="524510"/>
            <a:chOff x="12712445" y="7660893"/>
            <a:chExt cx="1918335" cy="524510"/>
          </a:xfrm>
        </p:grpSpPr>
        <p:sp>
          <p:nvSpPr>
            <p:cNvPr id="125" name="Google Shape;125;p6"/>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26" name="Google Shape;126;p6"/>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27" name="Google Shape;127;p6"/>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128" name="Google Shape;128;p6"/>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129" name="Google Shape;129;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30" name="Google Shape;130;p6"/>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131" name="Google Shape;131;p6"/>
          <p:cNvSpPr txBox="1"/>
          <p:nvPr/>
        </p:nvSpPr>
        <p:spPr>
          <a:xfrm>
            <a:off x="1143000" y="914400"/>
            <a:ext cx="525780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On-line UPS</a:t>
            </a:r>
            <a:endParaRPr/>
          </a:p>
        </p:txBody>
      </p:sp>
      <p:pic>
        <p:nvPicPr>
          <p:cNvPr id="132" name="Google Shape;132;p6"/>
          <p:cNvPicPr preferRelativeResize="0"/>
          <p:nvPr/>
        </p:nvPicPr>
        <p:blipFill rotWithShape="1">
          <a:blip r:embed="rId4">
            <a:alphaModFix/>
          </a:blip>
          <a:srcRect b="0" l="0" r="0" t="0"/>
          <a:stretch/>
        </p:blipFill>
        <p:spPr>
          <a:xfrm>
            <a:off x="2514600" y="2161902"/>
            <a:ext cx="7935432" cy="3905795"/>
          </a:xfrm>
          <a:prstGeom prst="rect">
            <a:avLst/>
          </a:prstGeom>
          <a:noFill/>
          <a:ln>
            <a:noFill/>
          </a:ln>
        </p:spPr>
      </p:pic>
      <p:sp>
        <p:nvSpPr>
          <p:cNvPr id="133" name="Google Shape;133;p6"/>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7"/>
          <p:cNvGrpSpPr/>
          <p:nvPr/>
        </p:nvGrpSpPr>
        <p:grpSpPr>
          <a:xfrm>
            <a:off x="12712445" y="7660893"/>
            <a:ext cx="1918335" cy="524510"/>
            <a:chOff x="12712445" y="7660893"/>
            <a:chExt cx="1918335" cy="524510"/>
          </a:xfrm>
        </p:grpSpPr>
        <p:sp>
          <p:nvSpPr>
            <p:cNvPr id="139" name="Google Shape;139;p7"/>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40" name="Google Shape;140;p7"/>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41" name="Google Shape;141;p7"/>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142" name="Google Shape;142;p7"/>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143" name="Google Shape;143;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44" name="Google Shape;144;p7"/>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graphicFrame>
        <p:nvGraphicFramePr>
          <p:cNvPr id="145" name="Google Shape;145;p7"/>
          <p:cNvGraphicFramePr/>
          <p:nvPr/>
        </p:nvGraphicFramePr>
        <p:xfrm>
          <a:off x="2057401" y="1858706"/>
          <a:ext cx="3000000" cy="3000000"/>
        </p:xfrm>
        <a:graphic>
          <a:graphicData uri="http://schemas.openxmlformats.org/drawingml/2006/table">
            <a:tbl>
              <a:tblPr>
                <a:noFill/>
                <a:tableStyleId>{AF4425A5-D34D-4598-984F-75223D87D7E7}</a:tableStyleId>
              </a:tblPr>
              <a:tblGrid>
                <a:gridCol w="3302000"/>
                <a:gridCol w="3302000"/>
                <a:gridCol w="3302000"/>
              </a:tblGrid>
              <a:tr h="281850">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Feature</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Online UPS</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Offline UPS</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584825">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Power Flow</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Always powers load through inverter</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Load normally powered by mains</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507300">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Transfer Time</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Zero ms </a:t>
                      </a:r>
                      <a:r>
                        <a:rPr b="0" i="0" lang="en-US" sz="1500" u="none" cap="none" strike="noStrike">
                          <a:solidFill>
                            <a:srgbClr val="000000"/>
                          </a:solidFill>
                          <a:latin typeface="Cambria"/>
                          <a:ea typeface="Cambria"/>
                          <a:cs typeface="Cambria"/>
                          <a:sym typeface="Cambria"/>
                        </a:rPr>
                        <a:t>(no interruption)</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4–10 ms </a:t>
                      </a:r>
                      <a:r>
                        <a:rPr b="0" i="0" lang="en-US" sz="1500" u="none" cap="none" strike="noStrike">
                          <a:solidFill>
                            <a:srgbClr val="000000"/>
                          </a:solidFill>
                          <a:latin typeface="Cambria"/>
                          <a:ea typeface="Cambria"/>
                          <a:cs typeface="Cambria"/>
                          <a:sym typeface="Cambria"/>
                        </a:rPr>
                        <a:t>delay during switching</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584825">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Power Quality</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Excellent — no noise or fluctuation</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Depends on mains supply quality</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584825">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Protection Level</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High (ideal for sensitive equipment)</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Moderate (basic protection)</a:t>
                      </a:r>
                      <a:endParaRPr sz="1700" u="none" cap="none" strike="noStrike"/>
                    </a:p>
                  </a:txBody>
                  <a:tcPr marT="916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281850">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Cost</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Higher</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Lower</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1141450">
                <a:tc>
                  <a:txBody>
                    <a:bodyPr/>
                    <a:lstStyle/>
                    <a:p>
                      <a:pPr indent="0" lvl="0" marL="0" marR="0" rtl="0" algn="l">
                        <a:spcBef>
                          <a:spcPts val="0"/>
                        </a:spcBef>
                        <a:spcAft>
                          <a:spcPts val="0"/>
                        </a:spcAft>
                        <a:buSzPts val="1700"/>
                        <a:buFont typeface="Calibri"/>
                        <a:buNone/>
                      </a:pPr>
                      <a:br>
                        <a:rPr lang="en-US" sz="1700" u="none" cap="none" strike="noStrike"/>
                      </a:br>
                      <a:endParaRPr sz="1700" u="none" cap="none" strike="noStrike"/>
                    </a:p>
                    <a:p>
                      <a:pPr indent="0" lvl="0" marL="45085" marR="0" rtl="0" algn="l">
                        <a:spcBef>
                          <a:spcPts val="5"/>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Efficiency</a:t>
                      </a:r>
                      <a:endParaRPr sz="1700" u="none" cap="none" strike="noStrike"/>
                    </a:p>
                  </a:txBody>
                  <a:tcPr marT="140925"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SzPts val="1700"/>
                        <a:buFont typeface="Calibri"/>
                        <a:buNone/>
                      </a:pPr>
                      <a:br>
                        <a:rPr lang="en-US" sz="1700" u="none" cap="none" strike="noStrike"/>
                      </a:br>
                      <a:endParaRPr sz="1700" u="none" cap="none" strike="noStrike"/>
                    </a:p>
                    <a:p>
                      <a:pPr indent="0" lvl="0" marL="45720" marR="0" rtl="0" algn="l">
                        <a:spcBef>
                          <a:spcPts val="5"/>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Slightly lower (double conversion)</a:t>
                      </a:r>
                      <a:endParaRPr sz="1700" u="none" cap="none" strike="noStrike"/>
                    </a:p>
                  </a:txBody>
                  <a:tcPr marT="140925"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SzPts val="1700"/>
                        <a:buFont typeface="Calibri"/>
                        <a:buNone/>
                      </a:pPr>
                      <a:br>
                        <a:rPr lang="en-US" sz="1700" u="none" cap="none" strike="noStrike"/>
                      </a:br>
                      <a:endParaRPr sz="1700" u="none" cap="none" strike="noStrike"/>
                    </a:p>
                    <a:p>
                      <a:pPr indent="0" lvl="0" marL="46990" marR="0" rtl="0" algn="l">
                        <a:spcBef>
                          <a:spcPts val="5"/>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Higher (direct mains supply)</a:t>
                      </a:r>
                      <a:endParaRPr sz="1700" u="none" cap="none" strike="noStrike"/>
                    </a:p>
                  </a:txBody>
                  <a:tcPr marT="140925"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732775">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Heat Generation</a:t>
                      </a:r>
                      <a:endParaRPr sz="1700" u="none" cap="none" strike="noStrike"/>
                    </a:p>
                  </a:txBody>
                  <a:tcPr marT="1057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More heat due to continuous</a:t>
                      </a:r>
                      <a:endParaRPr sz="1700" u="none" cap="none" strike="noStrike"/>
                    </a:p>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conversion</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Less heat</a:t>
                      </a:r>
                      <a:endParaRPr sz="1700" u="none" cap="none" strike="noStrike"/>
                    </a:p>
                  </a:txBody>
                  <a:tcPr marT="1057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r h="732775">
                <a:tc>
                  <a:txBody>
                    <a:bodyPr/>
                    <a:lstStyle/>
                    <a:p>
                      <a:pPr indent="0" lvl="0" marL="45085" marR="0" rtl="0" algn="l">
                        <a:spcBef>
                          <a:spcPts val="0"/>
                        </a:spcBef>
                        <a:spcAft>
                          <a:spcPts val="0"/>
                        </a:spcAft>
                        <a:buClr>
                          <a:srgbClr val="000000"/>
                        </a:buClr>
                        <a:buSzPts val="1500"/>
                        <a:buFont typeface="Cambria"/>
                        <a:buNone/>
                      </a:pPr>
                      <a:r>
                        <a:rPr b="1" i="0" lang="en-US" sz="1500" u="none" cap="none" strike="noStrike">
                          <a:solidFill>
                            <a:srgbClr val="000000"/>
                          </a:solidFill>
                          <a:latin typeface="Cambria"/>
                          <a:ea typeface="Cambria"/>
                          <a:cs typeface="Cambria"/>
                          <a:sym typeface="Cambria"/>
                        </a:rPr>
                        <a:t>Best Use Cases</a:t>
                      </a:r>
                      <a:endParaRPr sz="1700" u="none" cap="none" strike="noStrike"/>
                    </a:p>
                  </a:txBody>
                  <a:tcPr marT="1057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572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Data centers, medical devices,</a:t>
                      </a:r>
                      <a:endParaRPr sz="1700" u="none" cap="none" strike="noStrike"/>
                    </a:p>
                    <a:p>
                      <a:pPr indent="0" lvl="0" marL="45720" marR="0" rtl="0" algn="l">
                        <a:spcBef>
                          <a:spcPts val="5"/>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servers</a:t>
                      </a:r>
                      <a:endParaRPr sz="1700" u="none" cap="none" strike="noStrike"/>
                    </a:p>
                  </a:txBody>
                  <a:tcPr marT="141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c>
                  <a:txBody>
                    <a:bodyPr/>
                    <a:lstStyle/>
                    <a:p>
                      <a:pPr indent="0" lvl="0" marL="46990" marR="0" rtl="0" algn="l">
                        <a:spcBef>
                          <a:spcPts val="0"/>
                        </a:spcBef>
                        <a:spcAft>
                          <a:spcPts val="0"/>
                        </a:spcAft>
                        <a:buClr>
                          <a:srgbClr val="000000"/>
                        </a:buClr>
                        <a:buSzPts val="1500"/>
                        <a:buFont typeface="Cambria"/>
                        <a:buNone/>
                      </a:pPr>
                      <a:r>
                        <a:rPr b="0" i="0" lang="en-US" sz="1500" u="none" cap="none" strike="noStrike">
                          <a:solidFill>
                            <a:srgbClr val="000000"/>
                          </a:solidFill>
                          <a:latin typeface="Cambria"/>
                          <a:ea typeface="Cambria"/>
                          <a:cs typeface="Cambria"/>
                          <a:sym typeface="Cambria"/>
                        </a:rPr>
                        <a:t>Home PCs, small offices</a:t>
                      </a:r>
                      <a:endParaRPr sz="1700" u="none" cap="none" strike="noStrike"/>
                    </a:p>
                  </a:txBody>
                  <a:tcPr marT="105700" marB="42275" marR="84550" marL="84550">
                    <a:lnL cap="flat" cmpd="sng" w="10150">
                      <a:solidFill>
                        <a:srgbClr val="000000"/>
                      </a:solidFill>
                      <a:prstDash val="solid"/>
                      <a:round/>
                      <a:headEnd len="sm" w="sm" type="none"/>
                      <a:tailEnd len="sm" w="sm" type="none"/>
                    </a:lnL>
                    <a:lnR cap="flat" cmpd="sng" w="10150">
                      <a:solidFill>
                        <a:srgbClr val="000000"/>
                      </a:solidFill>
                      <a:prstDash val="solid"/>
                      <a:round/>
                      <a:headEnd len="sm" w="sm" type="none"/>
                      <a:tailEnd len="sm" w="sm" type="none"/>
                    </a:lnR>
                    <a:lnT cap="flat" cmpd="sng" w="10150">
                      <a:solidFill>
                        <a:srgbClr val="000000"/>
                      </a:solidFill>
                      <a:prstDash val="solid"/>
                      <a:round/>
                      <a:headEnd len="sm" w="sm" type="none"/>
                      <a:tailEnd len="sm" w="sm" type="none"/>
                    </a:lnT>
                    <a:lnB cap="flat" cmpd="sng" w="10150">
                      <a:solidFill>
                        <a:srgbClr val="000000"/>
                      </a:solidFill>
                      <a:prstDash val="solid"/>
                      <a:round/>
                      <a:headEnd len="sm" w="sm" type="none"/>
                      <a:tailEnd len="sm" w="sm" type="none"/>
                    </a:lnB>
                    <a:solidFill>
                      <a:srgbClr val="FFFFFF"/>
                    </a:solidFill>
                  </a:tcPr>
                </a:tc>
              </a:tr>
            </a:tbl>
          </a:graphicData>
        </a:graphic>
      </p:graphicFrame>
      <p:sp>
        <p:nvSpPr>
          <p:cNvPr id="146" name="Google Shape;146;p7"/>
          <p:cNvSpPr/>
          <p:nvPr/>
        </p:nvSpPr>
        <p:spPr>
          <a:xfrm>
            <a:off x="3595688" y="1858963"/>
            <a:ext cx="14630400" cy="45720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t/>
            </a:r>
            <a:endParaRPr sz="1800"/>
          </a:p>
        </p:txBody>
      </p:sp>
      <p:sp>
        <p:nvSpPr>
          <p:cNvPr id="147" name="Google Shape;147;p7"/>
          <p:cNvSpPr txBox="1"/>
          <p:nvPr/>
        </p:nvSpPr>
        <p:spPr>
          <a:xfrm>
            <a:off x="4539335" y="617739"/>
            <a:ext cx="9114692" cy="923330"/>
          </a:xfrm>
          <a:prstGeom prst="rect">
            <a:avLst/>
          </a:prstGeom>
          <a:noFill/>
          <a:ln>
            <a:noFill/>
          </a:ln>
        </p:spPr>
        <p:txBody>
          <a:bodyPr anchorCtr="0" anchor="t" bIns="45700" lIns="91425" spcFirstLastPara="1" rIns="91425" wrap="square" tIns="45700">
            <a:spAutoFit/>
          </a:bodyPr>
          <a:lstStyle/>
          <a:p>
            <a:pPr indent="0" lvl="0" marL="12700" rtl="0" algn="l">
              <a:spcBef>
                <a:spcPts val="0"/>
              </a:spcBef>
              <a:spcAft>
                <a:spcPts val="0"/>
              </a:spcAft>
              <a:buClr>
                <a:srgbClr val="000000"/>
              </a:buClr>
              <a:buSzPts val="1800"/>
              <a:buFont typeface="Cambria"/>
              <a:buNone/>
            </a:pPr>
            <a:r>
              <a:rPr b="0" i="0" lang="en-US" sz="1800" u="none" strike="noStrike">
                <a:solidFill>
                  <a:srgbClr val="000000"/>
                </a:solidFill>
                <a:latin typeface="Cambria"/>
                <a:ea typeface="Cambria"/>
                <a:cs typeface="Cambria"/>
                <a:sym typeface="Cambria"/>
              </a:rPr>
              <a:t>Ideate: Online versus Offline UPS</a:t>
            </a:r>
            <a:endParaRPr b="0" sz="1800"/>
          </a:p>
          <a:p>
            <a:pPr indent="0" lvl="0" marL="0" rtl="0" algn="l">
              <a:spcBef>
                <a:spcPts val="0"/>
              </a:spcBef>
              <a:spcAft>
                <a:spcPts val="0"/>
              </a:spcAft>
              <a:buSzPts val="1800"/>
              <a:buFont typeface="Arial"/>
              <a:buNone/>
            </a:pPr>
            <a:br>
              <a:rPr lang="en-US" sz="1800"/>
            </a:br>
            <a:endParaRPr sz="1800"/>
          </a:p>
        </p:txBody>
      </p:sp>
      <p:sp>
        <p:nvSpPr>
          <p:cNvPr id="148" name="Google Shape;148;p7"/>
          <p:cNvSpPr txBox="1"/>
          <p:nvPr/>
        </p:nvSpPr>
        <p:spPr>
          <a:xfrm>
            <a:off x="10439400" y="855664"/>
            <a:ext cx="1676400" cy="923330"/>
          </a:xfrm>
          <a:prstGeom prst="rect">
            <a:avLst/>
          </a:prstGeom>
          <a:noFill/>
          <a:ln>
            <a:noFill/>
          </a:ln>
        </p:spPr>
        <p:txBody>
          <a:bodyPr anchorCtr="0" anchor="t" bIns="45700" lIns="91425" spcFirstLastPara="1" rIns="91425" wrap="square" tIns="45700">
            <a:spAutoFit/>
          </a:bodyPr>
          <a:lstStyle/>
          <a:p>
            <a:pPr indent="0" lvl="0" marL="12700" rtl="0" algn="l">
              <a:spcBef>
                <a:spcPts val="0"/>
              </a:spcBef>
              <a:spcAft>
                <a:spcPts val="0"/>
              </a:spcAft>
              <a:buClr>
                <a:srgbClr val="FF0000"/>
              </a:buClr>
              <a:buSzPts val="1800"/>
              <a:buFont typeface="Cambria"/>
              <a:buNone/>
            </a:pPr>
            <a:r>
              <a:rPr b="1" i="1" lang="en-US" sz="1800" u="none" strike="noStrike">
                <a:solidFill>
                  <a:srgbClr val="FF0000"/>
                </a:solidFill>
                <a:latin typeface="Cambria"/>
                <a:ea typeface="Cambria"/>
                <a:cs typeface="Cambria"/>
                <a:sym typeface="Cambria"/>
              </a:rPr>
              <a:t>DT-IDEATE</a:t>
            </a:r>
            <a:endParaRPr b="0" sz="1800"/>
          </a:p>
          <a:p>
            <a:pPr indent="0" lvl="0" marL="0" rtl="0" algn="l">
              <a:spcBef>
                <a:spcPts val="0"/>
              </a:spcBef>
              <a:spcAft>
                <a:spcPts val="0"/>
              </a:spcAft>
              <a:buSzPts val="1800"/>
              <a:buFont typeface="Arial"/>
              <a:buNone/>
            </a:pPr>
            <a:br>
              <a:rPr lang="en-US" sz="1800"/>
            </a:br>
            <a:endParaRPr sz="1800"/>
          </a:p>
        </p:txBody>
      </p:sp>
      <p:sp>
        <p:nvSpPr>
          <p:cNvPr id="149" name="Google Shape;149;p7"/>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pSp>
        <p:nvGrpSpPr>
          <p:cNvPr id="154" name="Google Shape;154;p8"/>
          <p:cNvGrpSpPr/>
          <p:nvPr/>
        </p:nvGrpSpPr>
        <p:grpSpPr>
          <a:xfrm>
            <a:off x="12712445" y="7660893"/>
            <a:ext cx="1918335" cy="524510"/>
            <a:chOff x="12712445" y="7660893"/>
            <a:chExt cx="1918335" cy="524510"/>
          </a:xfrm>
        </p:grpSpPr>
        <p:sp>
          <p:nvSpPr>
            <p:cNvPr id="155" name="Google Shape;155;p8"/>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56" name="Google Shape;156;p8"/>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57" name="Google Shape;157;p8"/>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158" name="Google Shape;158;p8"/>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159" name="Google Shape;159;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60" name="Google Shape;160;p8"/>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161" name="Google Shape;161;p8"/>
          <p:cNvSpPr txBox="1"/>
          <p:nvPr/>
        </p:nvSpPr>
        <p:spPr>
          <a:xfrm>
            <a:off x="862628" y="990600"/>
            <a:ext cx="7321060"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Line Interactive UPS</a:t>
            </a:r>
            <a:endParaRPr/>
          </a:p>
        </p:txBody>
      </p:sp>
      <p:sp>
        <p:nvSpPr>
          <p:cNvPr id="162" name="Google Shape;162;p8"/>
          <p:cNvSpPr txBox="1"/>
          <p:nvPr/>
        </p:nvSpPr>
        <p:spPr>
          <a:xfrm>
            <a:off x="862628" y="1752600"/>
            <a:ext cx="12091372" cy="172098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0" i="0" lang="en-US" sz="1800">
                <a:latin typeface="Palatino Linotype"/>
                <a:ea typeface="Palatino Linotype"/>
                <a:cs typeface="Palatino Linotype"/>
                <a:sym typeface="Palatino Linotype"/>
              </a:rPr>
              <a:t>Line-interactive UPS is used for small businesses and departmental servers. It is similar to Off-line UPS but includes a tap-changing transformer for voltage regulation.</a:t>
            </a:r>
            <a:endParaRPr/>
          </a:p>
          <a:p>
            <a:pPr indent="0" lvl="0" marL="0" rtl="0" algn="l">
              <a:spcBef>
                <a:spcPts val="1875"/>
              </a:spcBef>
              <a:spcAft>
                <a:spcPts val="0"/>
              </a:spcAft>
              <a:buSzPts val="1800"/>
              <a:buFont typeface="Palatino Linotype"/>
              <a:buNone/>
            </a:pPr>
            <a:r>
              <a:rPr b="0" i="0" lang="en-US" sz="1800">
                <a:latin typeface="Palatino Linotype"/>
                <a:ea typeface="Palatino Linotype"/>
                <a:cs typeface="Palatino Linotype"/>
                <a:sym typeface="Palatino Linotype"/>
              </a:rPr>
              <a:t>The difference is the addition of tap changing </a:t>
            </a:r>
            <a:r>
              <a:rPr b="0" i="0" lang="en-US" sz="1800" u="sng" strike="noStrike">
                <a:solidFill>
                  <a:srgbClr val="BE9E5F"/>
                </a:solidFill>
                <a:latin typeface="Palatino Linotype"/>
                <a:ea typeface="Palatino Linotype"/>
                <a:cs typeface="Palatino Linotype"/>
                <a:sym typeface="Palatino Linotype"/>
                <a:hlinkClick r:id="rId4">
                  <a:extLst>
                    <a:ext uri="{A12FA001-AC4F-418D-AE19-62706E023703}">
                      <ahyp:hlinkClr val="tx"/>
                    </a:ext>
                  </a:extLst>
                </a:hlinkClick>
              </a:rPr>
              <a:t>transformer</a:t>
            </a:r>
            <a:r>
              <a:rPr b="0" i="0" lang="en-US" sz="1800">
                <a:latin typeface="Palatino Linotype"/>
                <a:ea typeface="Palatino Linotype"/>
                <a:cs typeface="Palatino Linotype"/>
                <a:sym typeface="Palatino Linotype"/>
              </a:rPr>
              <a:t>. </a:t>
            </a:r>
            <a:r>
              <a:rPr b="0" i="0" lang="en-US" sz="1800" u="sng" strike="noStrike">
                <a:solidFill>
                  <a:srgbClr val="BE9E5F"/>
                </a:solidFill>
                <a:latin typeface="Palatino Linotype"/>
                <a:ea typeface="Palatino Linotype"/>
                <a:cs typeface="Palatino Linotype"/>
                <a:sym typeface="Palatino Linotype"/>
                <a:hlinkClick r:id="rId5">
                  <a:extLst>
                    <a:ext uri="{A12FA001-AC4F-418D-AE19-62706E023703}">
                      <ahyp:hlinkClr val="tx"/>
                    </a:ext>
                  </a:extLst>
                </a:hlinkClick>
              </a:rPr>
              <a:t>Voltage regulation</a:t>
            </a:r>
            <a:r>
              <a:rPr b="0" i="0" lang="en-US" sz="1800">
                <a:latin typeface="Palatino Linotype"/>
                <a:ea typeface="Palatino Linotype"/>
                <a:cs typeface="Palatino Linotype"/>
                <a:sym typeface="Palatino Linotype"/>
              </a:rPr>
              <a:t> is done by this tap-changing transformer by changing the tap depending on input </a:t>
            </a:r>
            <a:r>
              <a:rPr b="0" i="0" lang="en-US" sz="1800" u="sng" strike="noStrike">
                <a:solidFill>
                  <a:srgbClr val="BE9E5F"/>
                </a:solidFill>
                <a:latin typeface="Palatino Linotype"/>
                <a:ea typeface="Palatino Linotype"/>
                <a:cs typeface="Palatino Linotype"/>
                <a:sym typeface="Palatino Linotype"/>
                <a:hlinkClick r:id="rId6">
                  <a:extLst>
                    <a:ext uri="{A12FA001-AC4F-418D-AE19-62706E023703}">
                      <ahyp:hlinkClr val="tx"/>
                    </a:ext>
                  </a:extLst>
                </a:hlinkClick>
              </a:rPr>
              <a:t>voltage</a:t>
            </a:r>
            <a:r>
              <a:rPr b="0" i="0" lang="en-US" sz="1800">
                <a:latin typeface="Palatino Linotype"/>
                <a:ea typeface="Palatino Linotype"/>
                <a:cs typeface="Palatino Linotype"/>
                <a:sym typeface="Palatino Linotype"/>
              </a:rPr>
              <a:t>. Additional filtering is provided in this UPS result in lower transient loss. The block diagram is shown below.</a:t>
            </a:r>
            <a:endParaRPr/>
          </a:p>
        </p:txBody>
      </p:sp>
      <p:pic>
        <p:nvPicPr>
          <p:cNvPr id="163" name="Google Shape;163;p8"/>
          <p:cNvPicPr preferRelativeResize="0"/>
          <p:nvPr/>
        </p:nvPicPr>
        <p:blipFill rotWithShape="1">
          <a:blip r:embed="rId7">
            <a:alphaModFix/>
          </a:blip>
          <a:srcRect b="0" l="0" r="0" t="0"/>
          <a:stretch/>
        </p:blipFill>
        <p:spPr>
          <a:xfrm>
            <a:off x="3933353" y="3473584"/>
            <a:ext cx="6763694" cy="3762900"/>
          </a:xfrm>
          <a:prstGeom prst="rect">
            <a:avLst/>
          </a:prstGeom>
          <a:noFill/>
          <a:ln>
            <a:noFill/>
          </a:ln>
        </p:spPr>
      </p:pic>
      <p:sp>
        <p:nvSpPr>
          <p:cNvPr id="164" name="Google Shape;164;p8"/>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pSp>
        <p:nvGrpSpPr>
          <p:cNvPr id="169" name="Google Shape;169;p9"/>
          <p:cNvGrpSpPr/>
          <p:nvPr/>
        </p:nvGrpSpPr>
        <p:grpSpPr>
          <a:xfrm>
            <a:off x="12712445" y="7660893"/>
            <a:ext cx="1918335" cy="524510"/>
            <a:chOff x="12712445" y="7660893"/>
            <a:chExt cx="1918335" cy="524510"/>
          </a:xfrm>
        </p:grpSpPr>
        <p:sp>
          <p:nvSpPr>
            <p:cNvPr id="170" name="Google Shape;170;p9"/>
            <p:cNvSpPr/>
            <p:nvPr/>
          </p:nvSpPr>
          <p:spPr>
            <a:xfrm>
              <a:off x="12712445" y="7660893"/>
              <a:ext cx="1918335" cy="524510"/>
            </a:xfrm>
            <a:custGeom>
              <a:rect b="b" l="l" r="r" t="t"/>
              <a:pathLst>
                <a:path extrusionOk="0" h="524509" w="1918334">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71" name="Google Shape;171;p9"/>
            <p:cNvSpPr/>
            <p:nvPr/>
          </p:nvSpPr>
          <p:spPr>
            <a:xfrm>
              <a:off x="12712445" y="7660893"/>
              <a:ext cx="1918335" cy="524510"/>
            </a:xfrm>
            <a:custGeom>
              <a:rect b="b" l="l" r="r" t="t"/>
              <a:pathLst>
                <a:path extrusionOk="0" h="524509" w="1918334">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pic>
        <p:nvPicPr>
          <p:cNvPr id="172" name="Google Shape;172;p9"/>
          <p:cNvPicPr preferRelativeResize="0"/>
          <p:nvPr/>
        </p:nvPicPr>
        <p:blipFill rotWithShape="1">
          <a:blip r:embed="rId3">
            <a:alphaModFix/>
          </a:blip>
          <a:srcRect b="0" l="0" r="0" t="0"/>
          <a:stretch/>
        </p:blipFill>
        <p:spPr>
          <a:xfrm>
            <a:off x="12877800" y="304800"/>
            <a:ext cx="1336548" cy="965580"/>
          </a:xfrm>
          <a:prstGeom prst="rect">
            <a:avLst/>
          </a:prstGeom>
          <a:noFill/>
          <a:ln>
            <a:noFill/>
          </a:ln>
        </p:spPr>
      </p:pic>
      <p:sp>
        <p:nvSpPr>
          <p:cNvPr id="173" name="Google Shape;173;p9"/>
          <p:cNvSpPr txBox="1"/>
          <p:nvPr>
            <p:ph idx="12" type="sldNum"/>
          </p:nvPr>
        </p:nvSpPr>
        <p:spPr>
          <a:xfrm>
            <a:off x="13179552" y="7634275"/>
            <a:ext cx="603250" cy="234038"/>
          </a:xfrm>
          <a:prstGeom prst="rect">
            <a:avLst/>
          </a:prstGeom>
          <a:noFill/>
          <a:ln>
            <a:noFill/>
          </a:ln>
        </p:spPr>
        <p:txBody>
          <a:bodyPr anchorCtr="0" anchor="t" bIns="0" lIns="0" spcFirstLastPara="1" rIns="0" wrap="square" tIns="0">
            <a:spAutoFit/>
          </a:bodyPr>
          <a:lstStyle/>
          <a:p>
            <a:pPr indent="0" lvl="0" marL="38100" rtl="0" algn="l">
              <a:lnSpc>
                <a:spcPct val="100555"/>
              </a:lnSpc>
              <a:spcBef>
                <a:spcPts val="0"/>
              </a:spcBef>
              <a:spcAft>
                <a:spcPts val="0"/>
              </a:spcAft>
              <a:buNone/>
            </a:pPr>
            <a:fld id="{00000000-1234-1234-1234-123412341234}" type="slidenum">
              <a:rPr lang="en-US"/>
              <a:t>‹#›</a:t>
            </a:fld>
            <a:r>
              <a:rPr lang="en-US"/>
              <a:t>/19</a:t>
            </a:r>
            <a:endParaRPr/>
          </a:p>
        </p:txBody>
      </p:sp>
      <p:sp>
        <p:nvSpPr>
          <p:cNvPr descr="https://lh3.googleusercontent.com/gg-dl/ABS2GSnq6StuMhbshnSerAlBatbM_Xmctb_8ekDS5xWhppmeIU8Sl8DZOPGKvsDmr-1qO5F1T0MNXlFUslQbuJetF69ANhfYly5a8F0iKg2otZUVDkZQPzbqer2dtU4q9foFpRp13zVqdbQnQ1deyJLH9C_DBDxKnsALVpvJkzuVu58JEyMnXg=s1024-rj" id="174" name="Google Shape;174;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p>
        </p:txBody>
      </p:sp>
      <p:sp>
        <p:nvSpPr>
          <p:cNvPr id="175" name="Google Shape;175;p9"/>
          <p:cNvSpPr txBox="1"/>
          <p:nvPr>
            <p:ph idx="11" type="ftr"/>
          </p:nvPr>
        </p:nvSpPr>
        <p:spPr>
          <a:xfrm>
            <a:off x="4058792" y="7838768"/>
            <a:ext cx="8361808" cy="230832"/>
          </a:xfrm>
          <a:prstGeom prst="rect">
            <a:avLst/>
          </a:prstGeom>
          <a:noFill/>
          <a:ln>
            <a:noFill/>
          </a:ln>
        </p:spPr>
        <p:txBody>
          <a:bodyPr anchorCtr="0" anchor="t" bIns="0" lIns="0" spcFirstLastPara="1" rIns="0" wrap="square" tIns="0">
            <a:spAutoFit/>
          </a:bodyPr>
          <a:lstStyle/>
          <a:p>
            <a:pPr indent="0" lvl="0" marL="12700" rtl="0" algn="ctr">
              <a:lnSpc>
                <a:spcPct val="114937"/>
              </a:lnSpc>
              <a:spcBef>
                <a:spcPts val="0"/>
              </a:spcBef>
              <a:spcAft>
                <a:spcPts val="0"/>
              </a:spcAft>
              <a:buNone/>
            </a:pPr>
            <a:r>
              <a:rPr lang="en-US"/>
              <a:t>23EET103</a:t>
            </a:r>
            <a:r>
              <a:rPr lang="en-US">
                <a:solidFill>
                  <a:srgbClr val="212121"/>
                </a:solidFill>
                <a:latin typeface="Cambria"/>
                <a:ea typeface="Cambria"/>
                <a:cs typeface="Cambria"/>
                <a:sym typeface="Cambria"/>
              </a:rPr>
              <a:t>- </a:t>
            </a:r>
            <a:r>
              <a:rPr lang="en-US"/>
              <a:t>ELECTRIC CIRCUITS  AND ELECTRON DEVICES /Mr.Haribabu.S</a:t>
            </a:r>
            <a:r>
              <a:rPr lang="en-US">
                <a:solidFill>
                  <a:srgbClr val="766F6F"/>
                </a:solidFill>
              </a:rPr>
              <a:t>,/ SNSCT</a:t>
            </a:r>
            <a:endParaRPr/>
          </a:p>
        </p:txBody>
      </p:sp>
      <p:sp>
        <p:nvSpPr>
          <p:cNvPr id="176" name="Google Shape;176;p9"/>
          <p:cNvSpPr txBox="1"/>
          <p:nvPr/>
        </p:nvSpPr>
        <p:spPr>
          <a:xfrm>
            <a:off x="990600" y="4255477"/>
            <a:ext cx="8361808" cy="1315745"/>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800"/>
              <a:buFont typeface="Palatino Linotype"/>
              <a:buNone/>
            </a:pPr>
            <a:r>
              <a:rPr b="1" i="0" lang="en-US" sz="1800">
                <a:latin typeface="Palatino Linotype"/>
                <a:ea typeface="Palatino Linotype"/>
                <a:cs typeface="Palatino Linotype"/>
                <a:sym typeface="Palatino Linotype"/>
              </a:rPr>
              <a:t>Major Roles of a UPS</a:t>
            </a:r>
            <a:endParaRPr/>
          </a:p>
          <a:p>
            <a:pPr indent="0" lvl="0" marL="0" rtl="0" algn="l">
              <a:spcBef>
                <a:spcPts val="900"/>
              </a:spcBef>
              <a:spcAft>
                <a:spcPts val="0"/>
              </a:spcAft>
              <a:buSzPts val="1800"/>
              <a:buFont typeface="Palatino Linotype"/>
              <a:buNone/>
            </a:pPr>
            <a:r>
              <a:rPr b="0" i="0" lang="en-US" sz="1800">
                <a:latin typeface="Palatino Linotype"/>
                <a:ea typeface="Palatino Linotype"/>
                <a:cs typeface="Palatino Linotype"/>
                <a:sym typeface="Palatino Linotype"/>
              </a:rPr>
              <a:t>When the main power fails, the UPS supplies power for a short time. This is its primary role. Additionally, UPS can correct power problems like voltage spikes, noise, and frequency instability.</a:t>
            </a:r>
            <a:endParaRPr/>
          </a:p>
        </p:txBody>
      </p:sp>
      <p:sp>
        <p:nvSpPr>
          <p:cNvPr id="177" name="Google Shape;177;p9"/>
          <p:cNvSpPr txBox="1"/>
          <p:nvPr/>
        </p:nvSpPr>
        <p:spPr>
          <a:xfrm>
            <a:off x="4978074" y="5900941"/>
            <a:ext cx="7321060"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latin typeface="Palatino Linotype"/>
                <a:ea typeface="Palatino Linotype"/>
                <a:cs typeface="Palatino Linotype"/>
                <a:sym typeface="Palatino Linotype"/>
              </a:rPr>
              <a:t>The problems that can be corrected are </a:t>
            </a:r>
            <a:r>
              <a:rPr b="0" i="0" lang="en-US" sz="1800" u="sng" strike="noStrike">
                <a:solidFill>
                  <a:srgbClr val="BE9E5F"/>
                </a:solidFill>
                <a:latin typeface="Palatino Linotype"/>
                <a:ea typeface="Palatino Linotype"/>
                <a:cs typeface="Palatino Linotype"/>
                <a:sym typeface="Palatino Linotype"/>
                <a:hlinkClick r:id="rId4">
                  <a:extLst>
                    <a:ext uri="{A12FA001-AC4F-418D-AE19-62706E023703}">
                      <ahyp:hlinkClr val="tx"/>
                    </a:ext>
                  </a:extLst>
                </a:hlinkClick>
              </a:rPr>
              <a:t>voltage</a:t>
            </a:r>
            <a:r>
              <a:rPr b="0" i="0" lang="en-US" sz="1800">
                <a:latin typeface="Palatino Linotype"/>
                <a:ea typeface="Palatino Linotype"/>
                <a:cs typeface="Palatino Linotype"/>
                <a:sym typeface="Palatino Linotype"/>
              </a:rPr>
              <a:t> spike (sustained over voltage), Noise, Quick reduction in input voltage, Harmonic distortion and the instability of frequency in mains.</a:t>
            </a:r>
            <a:endParaRPr sz="1800"/>
          </a:p>
        </p:txBody>
      </p:sp>
      <p:pic>
        <p:nvPicPr>
          <p:cNvPr id="178" name="Google Shape;178;p9"/>
          <p:cNvPicPr preferRelativeResize="0"/>
          <p:nvPr/>
        </p:nvPicPr>
        <p:blipFill rotWithShape="1">
          <a:blip r:embed="rId5">
            <a:alphaModFix/>
          </a:blip>
          <a:srcRect b="0" l="0" r="0" t="0"/>
          <a:stretch/>
        </p:blipFill>
        <p:spPr>
          <a:xfrm>
            <a:off x="2454837" y="517714"/>
            <a:ext cx="7495604" cy="3372875"/>
          </a:xfrm>
          <a:prstGeom prst="rect">
            <a:avLst/>
          </a:prstGeom>
          <a:noFill/>
          <a:ln>
            <a:noFill/>
          </a:ln>
        </p:spPr>
      </p:pic>
      <p:sp>
        <p:nvSpPr>
          <p:cNvPr id="179" name="Google Shape;179;p9"/>
          <p:cNvSpPr txBox="1"/>
          <p:nvPr/>
        </p:nvSpPr>
        <p:spPr>
          <a:xfrm>
            <a:off x="10668000" y="317742"/>
            <a:ext cx="1914153" cy="923330"/>
          </a:xfrm>
          <a:prstGeom prst="rect">
            <a:avLst/>
          </a:prstGeom>
          <a:noFill/>
          <a:ln>
            <a:noFill/>
          </a:ln>
        </p:spPr>
        <p:txBody>
          <a:bodyPr anchorCtr="0" anchor="t" bIns="45700" lIns="91425" spcFirstLastPara="1" rIns="91425" wrap="square" tIns="45700">
            <a:spAutoFit/>
          </a:bodyPr>
          <a:lstStyle/>
          <a:p>
            <a:pPr indent="0" lvl="0" marL="12700" rtl="0" algn="l">
              <a:spcBef>
                <a:spcPts val="0"/>
              </a:spcBef>
              <a:spcAft>
                <a:spcPts val="0"/>
              </a:spcAft>
              <a:buClr>
                <a:srgbClr val="FF0000"/>
              </a:buClr>
              <a:buSzPts val="1800"/>
              <a:buFont typeface="Cambria"/>
              <a:buNone/>
            </a:pPr>
            <a:r>
              <a:rPr b="1" i="1" lang="en-US" sz="1800" u="none" strike="noStrike">
                <a:solidFill>
                  <a:srgbClr val="FF0000"/>
                </a:solidFill>
                <a:latin typeface="Cambria"/>
                <a:ea typeface="Cambria"/>
                <a:cs typeface="Cambria"/>
                <a:sym typeface="Cambria"/>
              </a:rPr>
              <a:t>DT-IDEATE</a:t>
            </a:r>
            <a:endParaRPr b="0" sz="1800"/>
          </a:p>
          <a:p>
            <a:pPr indent="0" lvl="0" marL="0" rtl="0" algn="l">
              <a:spcBef>
                <a:spcPts val="0"/>
              </a:spcBef>
              <a:spcAft>
                <a:spcPts val="0"/>
              </a:spcAft>
              <a:buSzPts val="1800"/>
              <a:buFont typeface="Arial"/>
              <a:buNone/>
            </a:pPr>
            <a:br>
              <a:rPr lang="en-US" sz="1800"/>
            </a:br>
            <a:endParaRPr sz="1800"/>
          </a:p>
        </p:txBody>
      </p:sp>
      <p:sp>
        <p:nvSpPr>
          <p:cNvPr id="180" name="Google Shape;180;p9"/>
          <p:cNvSpPr txBox="1"/>
          <p:nvPr>
            <p:ph idx="10" type="dt"/>
          </p:nvPr>
        </p:nvSpPr>
        <p:spPr>
          <a:xfrm>
            <a:off x="749604" y="7704073"/>
            <a:ext cx="1092200" cy="234038"/>
          </a:xfrm>
          <a:prstGeom prst="rect">
            <a:avLst/>
          </a:prstGeom>
          <a:noFill/>
          <a:ln>
            <a:noFill/>
          </a:ln>
        </p:spPr>
        <p:txBody>
          <a:bodyPr anchorCtr="0" anchor="t" bIns="0" lIns="0" spcFirstLastPara="1" rIns="0" wrap="square" tIns="0">
            <a:spAutoFit/>
          </a:bodyPr>
          <a:lstStyle/>
          <a:p>
            <a:pPr indent="0" lvl="0" marL="12700" rtl="0" algn="l">
              <a:lnSpc>
                <a:spcPct val="100555"/>
              </a:lnSpc>
              <a:spcBef>
                <a:spcPts val="0"/>
              </a:spcBef>
              <a:spcAft>
                <a:spcPts val="0"/>
              </a:spcAft>
              <a:buNone/>
            </a:pPr>
            <a:r>
              <a:rPr lang="en-US"/>
              <a:t>23-01-2026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2026-01-03T06:35:49Z</dcterms:created>
  <dc:creator>Haribabu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2025-10-29T00:00:00Z</vt:filetime>
  </property>
  <property fmtid="{D5CDD505-2E9C-101B-9397-08002B2CF9AE}" pid="3" name="Creator">
    <vt:lpwstr>Microsoft® PowerPoint® 2021</vt:lpwstr>
  </property>
  <property fmtid="{D5CDD505-2E9C-101B-9397-08002B2CF9AE}" pid="4" name="LastSaved">
    <vt:filetime>2026-01-03T00:00:00Z</vt:filetime>
  </property>
  <property fmtid="{D5CDD505-2E9C-101B-9397-08002B2CF9AE}" pid="5" name="Producer">
    <vt:lpwstr>Microsoft® PowerPoint® 2021</vt:lpwstr>
  </property>
</Properties>
</file>