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57" r:id="rId3"/>
    <p:sldId id="271" r:id="rId4"/>
    <p:sldId id="260" r:id="rId5"/>
    <p:sldId id="261" r:id="rId6"/>
    <p:sldId id="262" r:id="rId7"/>
    <p:sldId id="263" r:id="rId8"/>
    <p:sldId id="272" r:id="rId9"/>
    <p:sldId id="274" r:id="rId10"/>
    <p:sldId id="275" r:id="rId11"/>
    <p:sldId id="267" r:id="rId12"/>
  </p:sldIdLst>
  <p:sldSz cx="18288000" cy="10287000"/>
  <p:notesSz cx="6858000" cy="9144000"/>
  <p:embeddedFontLst>
    <p:embeddedFont>
      <p:font typeface="Cambria" pitchFamily="18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JWd4Uw1RSRyucWIYoV/xkXM9d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C88A4CF-8F2D-4427-8760-47EEC1FE8DED}">
  <a:tblStyle styleId="{4C88A4CF-8F2D-4427-8760-47EEC1FE8DE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7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31C58-C144-4A1A-B011-586A3C3DC0B1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4743A-262F-437B-A38D-8D8F141E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8590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 / 12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924550" y="-3181350"/>
            <a:ext cx="7048500" cy="16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1143000" y="1600200"/>
            <a:ext cx="16611600" cy="7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17/11/2023</a:t>
            </a:r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CORRELATION/MATHS/SNSRCAS/P.DEVIE ABIRAMI</a:t>
            </a:r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 / 12</a:t>
            </a:r>
            <a:endParaRPr/>
          </a:p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4002" y="406400"/>
            <a:ext cx="1596097" cy="93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706264" y="274124"/>
            <a:ext cx="1324411" cy="12555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Google Shape;90;p1"/>
          <p:cNvSpPr/>
          <p:nvPr/>
        </p:nvSpPr>
        <p:spPr>
          <a:xfrm>
            <a:off x="0" y="0"/>
            <a:ext cx="15615138" cy="10285344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>
              <a:alpha val="80000"/>
            </a:srgbClr>
          </a:solidFill>
          <a:ln>
            <a:noFill/>
          </a:ln>
        </p:spPr>
      </p:sp>
      <p:sp>
        <p:nvSpPr>
          <p:cNvPr id="1048585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6" name="Google Shape;92;p1"/>
          <p:cNvSpPr/>
          <p:nvPr/>
        </p:nvSpPr>
        <p:spPr>
          <a:xfrm>
            <a:off x="1531089" y="310001"/>
            <a:ext cx="14120038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Dr. SNS RAJALAKSHMI COLLEGE OF ARTS &amp; SCIENCE (Autonomous)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Coimbatore -641049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>
              <a:buSzPts val="2400"/>
            </a:pPr>
            <a:r>
              <a:rPr lang="en-US" sz="2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Accredited by NAAC(Cycle–IV) with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‘A+’ Grade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(Recognized by UGC, Approved by AICTE, New Delhi and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Bharathiar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University, Coimbatore)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DEPARTMENT OF MATHEMATICS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587" name="Google Shape;93;p1"/>
          <p:cNvSpPr/>
          <p:nvPr/>
        </p:nvSpPr>
        <p:spPr>
          <a:xfrm>
            <a:off x="2051601" y="5010150"/>
            <a:ext cx="12563061" cy="667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4000" b="1" dirty="0" smtClean="0">
                <a:solidFill>
                  <a:schemeClr val="bg2"/>
                </a:solidFill>
                <a:latin typeface="Cambria" pitchFamily="18" charset="0"/>
              </a:rPr>
              <a:t>21UCL302: RESOURCE MANAGEMENT TECHNIQUES</a:t>
            </a:r>
            <a:endParaRPr lang="en-US" sz="4000" b="1" dirty="0" smtClean="0">
              <a:solidFill>
                <a:schemeClr val="bg2"/>
              </a:solidFill>
              <a:latin typeface="Cambria" pitchFamily="18" charset="0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3600" b="1" dirty="0" smtClean="0">
                <a:solidFill>
                  <a:schemeClr val="bg2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II SEMESTER</a:t>
            </a:r>
          </a:p>
          <a:p>
            <a:pPr lvl="0" algn="ctr"/>
            <a:endParaRPr lang="en-US" sz="3600" b="1" dirty="0" smtClean="0">
              <a:solidFill>
                <a:schemeClr val="bg2"/>
              </a:solidFill>
              <a:latin typeface="Cambria" pitchFamily="18" charset="0"/>
              <a:ea typeface="Cambria"/>
              <a:cs typeface="Cambria"/>
              <a:sym typeface="Cambria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mbria"/>
              </a:rPr>
              <a:t>TOPIC- </a:t>
            </a:r>
            <a:r>
              <a:rPr lang="en-US" sz="3200" b="1" dirty="0" smtClean="0"/>
              <a:t>ASSIGNMENT PROBLEM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000" b="1" dirty="0" smtClean="0">
              <a:solidFill>
                <a:schemeClr val="bg2"/>
              </a:solidFill>
              <a:latin typeface="Cambria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4000" dirty="0" smtClean="0"/>
          </a:p>
          <a:p>
            <a:pPr lvl="0" algn="ctr"/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97154" name="Google Shape;94;p1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425302"/>
            <a:ext cx="1553581" cy="93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8" name="Google Shape;95;p1"/>
          <p:cNvSpPr/>
          <p:nvPr/>
        </p:nvSpPr>
        <p:spPr>
          <a:xfrm>
            <a:off x="4929225" y="7552322"/>
            <a:ext cx="101286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>
              <a:buSzPts val="3600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 S.REKHA</a:t>
            </a:r>
            <a:endParaRPr lang="en-US" altLang="zh-CN" sz="3600" dirty="0" smtClean="0"/>
          </a:p>
          <a:p>
            <a:pPr lvl="0" algn="ctr">
              <a:buSzPts val="3600"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ASSISTANT PROFESSOR</a:t>
            </a:r>
          </a:p>
          <a:p>
            <a:pPr lvl="0" algn="ctr">
              <a:buSzPts val="3600"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DEPARTMENT OF MATHS</a:t>
            </a:r>
          </a:p>
          <a:p>
            <a:pPr lvl="0" algn="ctr">
              <a:buSzPts val="3600"/>
            </a:pPr>
            <a:r>
              <a:rPr lang="en-US" sz="36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Dr.SNSRCAS</a:t>
            </a: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" name="Picture 2" descr="C:\Users\saravanan\Downloads\IMG_20230609_1501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9325" y="7916430"/>
            <a:ext cx="2226053" cy="205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0" y="9592843"/>
            <a:ext cx="18288000" cy="692501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/>
          </a:solidFill>
          <a:ln>
            <a:noFill/>
          </a:ln>
        </p:spPr>
      </p:sp>
      <p:sp>
        <p:nvSpPr>
          <p:cNvPr id="174" name="Google Shape;174;p6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16154400" y="968141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15/02/2025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>
          <a:xfrm>
            <a:off x="3143250" y="9906000"/>
            <a:ext cx="11887200" cy="381000"/>
          </a:xfrm>
        </p:spPr>
        <p:txBody>
          <a:bodyPr/>
          <a:lstStyle/>
          <a:p>
            <a:r>
              <a:rPr lang="en-US" b="1" dirty="0" smtClean="0"/>
              <a:t>ASSIGENMENT PROBLEM/MATHS/SNSRCAS/</a:t>
            </a:r>
            <a:r>
              <a:rPr lang="en-US" b="1" dirty="0" err="1" smtClean="0"/>
              <a:t>S.Rekha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650" y="2933700"/>
            <a:ext cx="118300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subTitle" idx="1"/>
          </p:nvPr>
        </p:nvSpPr>
        <p:spPr>
          <a:xfrm>
            <a:off x="3108960" y="3291839"/>
            <a:ext cx="11155680" cy="284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9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  <a:endParaRPr sz="96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16154400" y="968141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>
            <a:off x="199506" y="9156816"/>
            <a:ext cx="18288000" cy="781050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/>
          </a:solidFill>
          <a:ln>
            <a:noFill/>
          </a:ln>
        </p:spPr>
      </p:sp>
      <p:sp>
        <p:nvSpPr>
          <p:cNvPr id="102" name="Google Shape;102;p25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3429000" y="647700"/>
            <a:ext cx="11887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 descr="Rose Law Firm - Wiki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" descr="Rose Law Firm - Wiki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2128058" y="2859578"/>
            <a:ext cx="152122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"/>
            <a:ext cx="4572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Date Placeholder 19"/>
          <p:cNvSpPr>
            <a:spLocks noGrp="1"/>
          </p:cNvSpPr>
          <p:nvPr>
            <p:ph type="dt" idx="10"/>
          </p:nvPr>
        </p:nvSpPr>
        <p:spPr>
          <a:xfrm>
            <a:off x="609600" y="9360568"/>
            <a:ext cx="2133600" cy="643857"/>
          </a:xfrm>
        </p:spPr>
        <p:txBody>
          <a:bodyPr/>
          <a:lstStyle/>
          <a:p>
            <a:r>
              <a:rPr lang="en-US" dirty="0" smtClean="0"/>
              <a:t>15/02/2025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idx="12"/>
          </p:nvPr>
        </p:nvSpPr>
        <p:spPr>
          <a:xfrm>
            <a:off x="15240000" y="9408696"/>
            <a:ext cx="2133600" cy="5957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idx="11"/>
          </p:nvPr>
        </p:nvSpPr>
        <p:spPr>
          <a:xfrm>
            <a:off x="3124200" y="9456821"/>
            <a:ext cx="11887200" cy="563479"/>
          </a:xfrm>
        </p:spPr>
        <p:txBody>
          <a:bodyPr/>
          <a:lstStyle/>
          <a:p>
            <a:r>
              <a:rPr lang="en-US" b="1" dirty="0" smtClean="0"/>
              <a:t>ASSIGENMENT PROBLEM/MATHS/SNSRCAS/</a:t>
            </a:r>
            <a:r>
              <a:rPr lang="en-US" b="1" dirty="0" err="1" smtClean="0"/>
              <a:t>S.Rekha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850" y="2209800"/>
            <a:ext cx="122301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8950" y="5676900"/>
            <a:ext cx="11506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>
            <a:off x="199506" y="9156816"/>
            <a:ext cx="18288000" cy="781050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/>
          </a:solidFill>
          <a:ln>
            <a:noFill/>
          </a:ln>
        </p:spPr>
      </p:sp>
      <p:sp>
        <p:nvSpPr>
          <p:cNvPr id="102" name="Google Shape;102;p25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3429000" y="647700"/>
            <a:ext cx="11887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 descr="Rose Law Firm - Wiki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" descr="Rose Law Firm - Wiki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2128058" y="2859578"/>
            <a:ext cx="152122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"/>
            <a:ext cx="4572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Date Placeholder 1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15/02/2025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b="1" dirty="0" smtClean="0"/>
              <a:t>ASSIGENMENT PROBLEM/MATHS/SNSRCAS/</a:t>
            </a:r>
            <a:r>
              <a:rPr lang="en-US" b="1" dirty="0" err="1" smtClean="0"/>
              <a:t>S.Rekha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0" y="1943100"/>
            <a:ext cx="11887199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0" y="9592843"/>
            <a:ext cx="18288000" cy="692501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/>
          </a:solidFill>
          <a:ln>
            <a:noFill/>
          </a:ln>
        </p:spPr>
      </p:sp>
      <p:sp>
        <p:nvSpPr>
          <p:cNvPr id="141" name="Google Shape;141;p3"/>
          <p:cNvSpPr txBox="1"/>
          <p:nvPr/>
        </p:nvSpPr>
        <p:spPr>
          <a:xfrm>
            <a:off x="16154400" y="968141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5/12333333</a:t>
            </a:r>
            <a:endParaRPr sz="14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01;p25"/>
          <p:cNvSpPr/>
          <p:nvPr/>
        </p:nvSpPr>
        <p:spPr>
          <a:xfrm>
            <a:off x="0" y="9505950"/>
            <a:ext cx="18288000" cy="781050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Google Shape;104;p25"/>
          <p:cNvSpPr txBox="1">
            <a:spLocks/>
          </p:cNvSpPr>
          <p:nvPr/>
        </p:nvSpPr>
        <p:spPr>
          <a:xfrm>
            <a:off x="4343400" y="9597736"/>
            <a:ext cx="7736378" cy="44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         </a:t>
            </a:r>
            <a:r>
              <a:rPr lang="en-US" sz="1600" b="1" dirty="0" smtClean="0"/>
              <a:t>ASSIGENMENT PROBLEM/MATHS/SNSRCAS/</a:t>
            </a:r>
            <a:r>
              <a:rPr lang="en-US" sz="1600" b="1" dirty="0" err="1" smtClean="0"/>
              <a:t>S.Rekha</a:t>
            </a:r>
            <a:endParaRPr lang="en-US" sz="1600" b="1" dirty="0" smtClean="0"/>
          </a:p>
          <a:p>
            <a:endParaRPr lang="en-US" sz="1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1714500"/>
            <a:ext cx="125539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/>
          <p:nvPr/>
        </p:nvSpPr>
        <p:spPr>
          <a:xfrm>
            <a:off x="0" y="9592843"/>
            <a:ext cx="18288000" cy="692501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/>
          </a:solidFill>
          <a:ln>
            <a:noFill/>
          </a:ln>
        </p:spPr>
      </p:sp>
      <p:sp>
        <p:nvSpPr>
          <p:cNvPr id="151" name="Google Shape;151;p12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 txBox="1"/>
          <p:nvPr/>
        </p:nvSpPr>
        <p:spPr>
          <a:xfrm>
            <a:off x="16154400" y="968141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>
          <a:xfrm>
            <a:off x="514350" y="9620250"/>
            <a:ext cx="2133600" cy="365125"/>
          </a:xfrm>
        </p:spPr>
        <p:txBody>
          <a:bodyPr/>
          <a:lstStyle/>
          <a:p>
            <a:r>
              <a:rPr lang="en-US" dirty="0" smtClean="0"/>
              <a:t>15/02/2024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idx="11"/>
          </p:nvPr>
        </p:nvSpPr>
        <p:spPr>
          <a:xfrm>
            <a:off x="3086100" y="9906000"/>
            <a:ext cx="11887200" cy="381000"/>
          </a:xfrm>
        </p:spPr>
        <p:txBody>
          <a:bodyPr/>
          <a:lstStyle/>
          <a:p>
            <a:r>
              <a:rPr lang="en-US" b="1" dirty="0" smtClean="0"/>
              <a:t>ASSIGENMENT PROBLEM/MATHS/SNSRCAS/</a:t>
            </a:r>
            <a:r>
              <a:rPr lang="en-US" b="1" dirty="0" err="1" smtClean="0"/>
              <a:t>S.Rekha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550" y="1162050"/>
            <a:ext cx="12744449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0" y="9594499"/>
            <a:ext cx="18288000" cy="692501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/>
          </a:solidFill>
          <a:ln>
            <a:noFill/>
          </a:ln>
        </p:spPr>
      </p:sp>
      <p:sp>
        <p:nvSpPr>
          <p:cNvPr id="162" name="Google Shape;162;p5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16154400" y="968141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15/02/2025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>
          <a:xfrm>
            <a:off x="3086100" y="9906000"/>
            <a:ext cx="11887200" cy="381000"/>
          </a:xfrm>
        </p:spPr>
        <p:txBody>
          <a:bodyPr/>
          <a:lstStyle/>
          <a:p>
            <a:r>
              <a:rPr lang="en-US" b="1" dirty="0" smtClean="0"/>
              <a:t>ASSIGENMENT PROBLEM/MATHS/SNSRCAS/</a:t>
            </a:r>
            <a:r>
              <a:rPr lang="en-US" b="1" dirty="0" err="1" smtClean="0"/>
              <a:t>S.Rekha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2209800"/>
            <a:ext cx="11696699" cy="485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0" y="9592843"/>
            <a:ext cx="18288000" cy="692501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/>
          </a:solidFill>
          <a:ln>
            <a:noFill/>
          </a:ln>
        </p:spPr>
      </p:sp>
      <p:sp>
        <p:nvSpPr>
          <p:cNvPr id="174" name="Google Shape;174;p6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16154400" y="968141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15/02/2025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b="1" dirty="0" smtClean="0"/>
              <a:t>ASSIGENMENT PROBLEM/MATHS/SNSRCAS/</a:t>
            </a:r>
            <a:r>
              <a:rPr lang="en-US" b="1" dirty="0" err="1" smtClean="0"/>
              <a:t>S.Rekha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1371601"/>
            <a:ext cx="130683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0" y="9592843"/>
            <a:ext cx="18288000" cy="692501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/>
          </a:solidFill>
          <a:ln>
            <a:noFill/>
          </a:ln>
        </p:spPr>
      </p:sp>
      <p:sp>
        <p:nvSpPr>
          <p:cNvPr id="174" name="Google Shape;174;p6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16154400" y="968141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15/02/2025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b="1" dirty="0" smtClean="0"/>
              <a:t>ASSIGENMENT PROBLEM/MATHS/SNSRCAS/</a:t>
            </a:r>
            <a:r>
              <a:rPr lang="en-US" b="1" dirty="0" err="1" smtClean="0"/>
              <a:t>S.Rekha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676400"/>
            <a:ext cx="12687299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0" y="9592843"/>
            <a:ext cx="18288000" cy="692501"/>
          </a:xfrm>
          <a:custGeom>
            <a:avLst/>
            <a:gdLst/>
            <a:ahLst/>
            <a:cxnLst/>
            <a:rect l="l" t="t" r="r" b="b"/>
            <a:pathLst>
              <a:path w="2868730" h="302802" extrusionOk="0">
                <a:moveTo>
                  <a:pt x="0" y="0"/>
                </a:moveTo>
                <a:lnTo>
                  <a:pt x="2868730" y="0"/>
                </a:lnTo>
                <a:lnTo>
                  <a:pt x="2868730" y="302802"/>
                </a:lnTo>
                <a:lnTo>
                  <a:pt x="0" y="302802"/>
                </a:lnTo>
                <a:close/>
              </a:path>
            </a:pathLst>
          </a:custGeom>
          <a:solidFill>
            <a:srgbClr val="72C02C"/>
          </a:solidFill>
          <a:ln>
            <a:noFill/>
          </a:ln>
        </p:spPr>
      </p:sp>
      <p:sp>
        <p:nvSpPr>
          <p:cNvPr id="174" name="Google Shape;174;p6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16154400" y="968141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15/02/2025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b="1" dirty="0" smtClean="0"/>
              <a:t>ASSIGENMENT PROBLEM/MATHS/SNSRCAS/</a:t>
            </a:r>
            <a:r>
              <a:rPr lang="en-US" b="1" dirty="0" err="1" smtClean="0"/>
              <a:t>S.Rekha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752600"/>
            <a:ext cx="96012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106</Words>
  <PresentationFormat>Custom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Staff</cp:lastModifiedBy>
  <cp:revision>25</cp:revision>
  <dcterms:created xsi:type="dcterms:W3CDTF">2006-08-16T00:00:00Z</dcterms:created>
  <dcterms:modified xsi:type="dcterms:W3CDTF">2025-02-20T05:42:40Z</dcterms:modified>
</cp:coreProperties>
</file>