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03271-6BF8-451D-B5EB-D2C938C369B3}" v="74" dt="2026-04-13T14:53:27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8042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3496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2539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6036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5084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1877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8356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0162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9678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3186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7509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7960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9688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8206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65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2672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0D88-9241-4D1D-BB39-BA18E4C05345}" type="datetimeFigureOut">
              <a:rPr lang="en-IN" smtClean="0"/>
              <a:pPr/>
              <a:t>22-04-2026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E9EC281-0ECF-48EE-8BD7-5BCA945C03E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5885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C53ED2-1C42-42E6-9552-216D860C2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0674" y="1113900"/>
            <a:ext cx="9039726" cy="6858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Dr.SNS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EDUCATION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18F33D-13C6-B340-E4F1-F64B6395F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61937"/>
            <a:ext cx="6440905" cy="39784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		BD2SM: PEDAGOGY OF </a:t>
            </a:r>
          </a:p>
          <a:p>
            <a:r>
              <a:rPr lang="en-US" b="1" dirty="0">
                <a:solidFill>
                  <a:schemeClr val="tx1"/>
                </a:solidFill>
              </a:rPr>
              <a:t>		I YEAR/II SEMESTER</a:t>
            </a:r>
          </a:p>
          <a:p>
            <a:r>
              <a:rPr lang="en-US" b="1" dirty="0">
                <a:solidFill>
                  <a:schemeClr val="tx1"/>
                </a:solidFill>
              </a:rPr>
              <a:t>	UNIT –1 PEDAGOGICAL ANALYSIS</a:t>
            </a:r>
          </a:p>
          <a:p>
            <a:r>
              <a:rPr lang="en-US" b="1" dirty="0">
                <a:solidFill>
                  <a:schemeClr val="tx1"/>
                </a:solidFill>
              </a:rPr>
              <a:t>	TOPIC : FLANDERS INTERACTION  ANALYSIS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lvl="0" algn="r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Rani</a:t>
            </a:r>
          </a:p>
          <a:p>
            <a:pPr lvl="0" algn="r">
              <a:spcBef>
                <a:spcPts val="546"/>
              </a:spcBef>
              <a:buClr>
                <a:schemeClr val="dk1"/>
              </a:buClr>
              <a:buSzPct val="100000"/>
            </a:pP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Asst.Prof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lvl="0" algn="r">
              <a:spcBef>
                <a:spcPts val="546"/>
              </a:spcBef>
              <a:buClr>
                <a:schemeClr val="dk1"/>
              </a:buClr>
              <a:buSzPct val="100000"/>
            </a:pP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Dr.SNSCE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SNS Courseware">
            <a:extLst>
              <a:ext uri="{FF2B5EF4-FFF2-40B4-BE49-F238E27FC236}">
                <a16:creationId xmlns="" xmlns:a16="http://schemas.microsoft.com/office/drawing/2014/main" id="{7C7AA1C7-AC5D-100F-AED8-9DAE3C1DF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🎓 Flanders Interaction Analysis System (FIAS) | By Dr. Parshwanath">
            <a:extLst>
              <a:ext uri="{FF2B5EF4-FFF2-40B4-BE49-F238E27FC236}">
                <a16:creationId xmlns="" xmlns:a16="http://schemas.microsoft.com/office/drawing/2014/main" id="{63DFC2DE-C14E-67A8-8DEF-4C78C87F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4" y="1976163"/>
            <a:ext cx="4010527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5549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CE673-F187-6EA5-94B5-01F99879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764373"/>
            <a:ext cx="9388642" cy="1293028"/>
          </a:xfrm>
        </p:spPr>
        <p:txBody>
          <a:bodyPr>
            <a:normAutofit/>
          </a:bodyPr>
          <a:lstStyle/>
          <a:p>
            <a:pPr algn="l"/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(Reflection &amp; Improvement)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80C75D-402A-7F5B-72F2-A7F460C8E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624" y="1646128"/>
            <a:ext cx="8350691" cy="4277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(Stage 5):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Do learners actively participate in classroom interaction?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Can students differentiate between teacher talk and student talk?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Are students showing better understanding through interaction?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48E959AB-9279-6EC8-F81C-B015B6357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landers Interaction Analysis in Digital &amp; Smart Classrooms | Schezy">
            <a:extLst>
              <a:ext uri="{FF2B5EF4-FFF2-40B4-BE49-F238E27FC236}">
                <a16:creationId xmlns="" xmlns:a16="http://schemas.microsoft.com/office/drawing/2014/main" id="{5C91344A-E456-37B1-AA95-AFC55323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329" y="2724334"/>
            <a:ext cx="2740352" cy="2711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574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9807E9-1680-C456-DEB8-D5B6DDFC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642" y="6378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4BC10A-5AC3-3311-590F-09D09204E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842211"/>
            <a:ext cx="8197905" cy="517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Scenario: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classroom applies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FIAS to analyze and improve interaction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teacher and students</a:t>
            </a:r>
          </a:p>
          <a:p>
            <a:pPr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Talk: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uses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questioning, explaining, and giving directions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(lecture) and indirect (encouragement) talk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Talk: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respond to teacher questions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Process: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 communication recorded and observed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Improved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teacher–student interaction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Increased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participation and confidence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Better understanding through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EBCD045E-E4D9-D805-FB4D-9ED49475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A812FA6-2A02-EE31-7A19-C8AA4516A9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6355" y="2109536"/>
            <a:ext cx="3195415" cy="3906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455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9700A-0B8A-8C8C-B519-71F20A81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 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4D6275-70FB-6F5D-6A2B-3E55BE1A0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254044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a FIAS matrix (10×10 grid analysis)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a lesson plan based on FIAS principles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AF7F5925-9211-9337-199B-6C96E245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231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0AF5B9-73FE-CB48-DAEB-4541AC0C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011" y="90153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THINK!!!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EEC9F033-BA57-C4AF-0F17-6AE02CC8FF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47763" y="1960474"/>
            <a:ext cx="53070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teaching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one-way or interactive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EFCB4C37-44A8-2ECF-503A-7174EA81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63D041-1ACF-81CA-DC91-47C341158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922" y="3018503"/>
            <a:ext cx="4910890" cy="3475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204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810B3-90FA-9D38-2121-0E94A827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EMPATHY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0FEE15-9E44-24D3-35AD-76E96DDF9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85425"/>
            <a:ext cx="10018713" cy="1103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students and teachers feel about classroom interaction?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82FC0D33-BCFC-491A-27F1-853324906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AB727E-414E-0620-4A4B-A246358A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84" y="3240505"/>
            <a:ext cx="4491790" cy="2853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782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F7760-E3EA-C19E-271A-7617B8C7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2ECE3B-7047-9543-FBA1-D8E26AF4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857180"/>
            <a:ext cx="8610600" cy="402412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: Lack of systematic observation and analysis of classroom verbal interactions between teachers and students.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: To analyze and improve teacher-student verbal interactions in the classroom using a structured coding system for effective teaching-learning process.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Question : How does Flanders' Interaction Analysis (FIAS) help in understanding and improving classroom teaching behavior and student participation?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802C81A8-0C66-CC2A-C76A-1B8CFA59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1C2E7B-F0B7-1B85-68C0-97696C63C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06" y="2685225"/>
            <a:ext cx="2621202" cy="2368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422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5AA3D-41F2-E68B-A62C-95D11903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5" y="1157619"/>
            <a:ext cx="11839073" cy="12930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OF FLANDER INTERACTION ANALYSIS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6D7C39-B944-B869-E16E-97EDB2184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20220"/>
            <a:ext cx="10018713" cy="10769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Flanders Interaction Analysis is a tool to study and improve the quality of verbal interaction in the classroom so that teaching becomes more effective and students become more active.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4B1390A9-B5EC-1C83-B515-CA5A498F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landers Interaction Category System (FIACS), B.Ed, M.Ed, NET - YouTube">
            <a:extLst>
              <a:ext uri="{FF2B5EF4-FFF2-40B4-BE49-F238E27FC236}">
                <a16:creationId xmlns="" xmlns:a16="http://schemas.microsoft.com/office/drawing/2014/main" id="{4805CC87-5D37-A62C-660C-E7CA0C1F7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500"/>
          <a:stretch>
            <a:fillRect/>
          </a:stretch>
        </p:blipFill>
        <p:spPr bwMode="auto">
          <a:xfrm>
            <a:off x="3005387" y="3313248"/>
            <a:ext cx="6534150" cy="2996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324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8070B8-CA35-934A-FA09-2E90103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FIAS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6E022C4F-F86D-5A55-7F72-D77ABD80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5" y="2057401"/>
            <a:ext cx="6236758" cy="40241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TALK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Influence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Influence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TALK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Talk – Response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Talk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SILENCE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52859685-10FB-AB58-F51C-C17D8CE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landers Interaction Analysis Categories (FIAC) | Download Scientific  Diagram">
            <a:extLst>
              <a:ext uri="{FF2B5EF4-FFF2-40B4-BE49-F238E27FC236}">
                <a16:creationId xmlns="" xmlns:a16="http://schemas.microsoft.com/office/drawing/2014/main" id="{147F0559-FBA0-7944-5656-E3E355EB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99" y="1822783"/>
            <a:ext cx="4852987" cy="4493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466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4CBAF0-4F25-4702-56D9-0C9EEA5F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IDEATE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470DDA92-AD03-2BC9-B792-22189C3BB0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3304" y="2413026"/>
            <a:ext cx="742128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Increase student talk instead of only teacher talk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Encourage student-to-student discussion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Use praise and encouragement to build confidence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Accept and use students’ ideas in teaching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Create a friendly and supportive classroom climate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Balance direct and indirect teacher influence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Allow time for thinking instead of rushing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1F2FD1DD-6367-9139-94CC-7EBC764FC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686425-E16A-9AF5-1705-06EED023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88" y="2752630"/>
            <a:ext cx="3924107" cy="2942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178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ABDC3C-1A1F-37F5-6A07-15F1D62D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04D7180F-0008-E0E7-F4BC-4B58EA5C6E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5027" y="1905000"/>
            <a:ext cx="795429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Prepare a lesson plan incorporating FIAS categories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Assign roles (Teacher, Observer, Students)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Observe and record classroom interaction (teacher talk &amp; student talk)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Classify interaction using 10 FIAS categories (1–10)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Identify indirect teacher talk (encouraging, questioning)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Identify direct teacher talk (lecturing, directing, criticizing)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Analyze student talk (response and initiation)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Note silence or confusion periods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Demonstrate a classroom using different interaction patterns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Apply suitable strategies to increase student participation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5E561A09-4EF0-4072-D89E-C1081A6E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228F88-3A92-3C39-2E9F-023B158D3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24" y="2183553"/>
            <a:ext cx="2963390" cy="3115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824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A3521E-0D4D-FBA1-232A-58E296F1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MAP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NS Courseware">
            <a:extLst>
              <a:ext uri="{FF2B5EF4-FFF2-40B4-BE49-F238E27FC236}">
                <a16:creationId xmlns="" xmlns:a16="http://schemas.microsoft.com/office/drawing/2014/main" id="{39E126A7-EDB9-D0A7-D2FF-EE7AFEA5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19" y="6378"/>
            <a:ext cx="1788953" cy="107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NotebookLM Mind Map (25)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538" y="1505243"/>
            <a:ext cx="7877907" cy="4406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49568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</TotalTime>
  <Words>340</Words>
  <Application>Microsoft Office PowerPoint</Application>
  <PresentationFormat>Custom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Dr.SNS COLLEGE OF EDUCATION</vt:lpstr>
      <vt:lpstr>THINK!!!</vt:lpstr>
      <vt:lpstr>EMPATHY</vt:lpstr>
      <vt:lpstr>DEFINE</vt:lpstr>
      <vt:lpstr>MEANING OF FLANDER INTERACTION ANALYSIS</vt:lpstr>
      <vt:lpstr>CATEGORIES OF FIAS</vt:lpstr>
      <vt:lpstr>IDEATE</vt:lpstr>
      <vt:lpstr>PROTOTYPE</vt:lpstr>
      <vt:lpstr>MIND MAP</vt:lpstr>
      <vt:lpstr>Test (Reflection &amp; Improvement)</vt:lpstr>
      <vt:lpstr>CASE STUDY</vt:lpstr>
      <vt:lpstr>ASSIGNMENT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COLLEGE OF EDUCATION</dc:title>
  <dc:creator>sugashinikarthi0912@outlook.com</dc:creator>
  <cp:lastModifiedBy>ADMIN</cp:lastModifiedBy>
  <cp:revision>9</cp:revision>
  <dcterms:created xsi:type="dcterms:W3CDTF">2026-04-12T06:05:48Z</dcterms:created>
  <dcterms:modified xsi:type="dcterms:W3CDTF">2026-04-22T10:15:52Z</dcterms:modified>
</cp:coreProperties>
</file>