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FB8A7-7C94-4CDB-94D4-4438B05D30B0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582E-20E1-43C1-AEE2-462FEA813B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pedagogy/sem2/unit 1/concept and stages/Mrs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865F-3499-419D-8105-207078FFE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928671"/>
            <a:ext cx="9001156" cy="12858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Dr.SNS COLLEGE OF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129490" cy="785818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UNIT –1 PEDAGOGICAL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786" y="5006354"/>
            <a:ext cx="1571636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Rani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Asst.Prof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0"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Dr.SNSCE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143380"/>
            <a:ext cx="4214842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86051" y="324433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Concept and Stages</a:t>
            </a:r>
            <a:endParaRPr lang="en-US" sz="3600" b="1" dirty="0"/>
          </a:p>
        </p:txBody>
      </p:sp>
      <p:pic>
        <p:nvPicPr>
          <p:cNvPr id="7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THANK YOU</a:t>
            </a:r>
            <a:endParaRPr lang="en-US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</a:t>
            </a:r>
            <a:endParaRPr lang="en-US" dirty="0"/>
          </a:p>
        </p:txBody>
      </p:sp>
      <p:pic>
        <p:nvPicPr>
          <p:cNvPr id="1026" name="Picture 2" descr="C:\Users\ADMIN\Desktop\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928934"/>
            <a:ext cx="6788945" cy="25003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143116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Why Do Students Struggle to Learn?</a:t>
            </a:r>
            <a:endParaRPr lang="en-US" sz="32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pic>
        <p:nvPicPr>
          <p:cNvPr id="3074" name="Picture 2" descr="C:\Users\ADMIN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496"/>
            <a:ext cx="6143668" cy="326866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14480" y="1714488"/>
            <a:ext cx="4343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What is Pedagogical Analysis?</a:t>
            </a:r>
            <a:endParaRPr lang="en-US" sz="24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pedagogy/sem2/unit 1/concept and stages/</a:t>
            </a:r>
            <a:r>
              <a:rPr lang="en-US" dirty="0" err="1" smtClean="0"/>
              <a:t>Mrs</a:t>
            </a:r>
            <a:r>
              <a:rPr lang="en-US" dirty="0" smtClean="0"/>
              <a:t> V </a:t>
            </a:r>
            <a:r>
              <a:rPr lang="en-US" dirty="0" err="1" smtClean="0"/>
              <a:t>Rani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pic>
        <p:nvPicPr>
          <p:cNvPr id="4098" name="Picture 2" descr="C:\Users\ADMIN\Desktop\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2790" y="3071810"/>
            <a:ext cx="6778419" cy="30543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2000240"/>
            <a:ext cx="5786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 Can Teaching Be Made Effective?</a:t>
            </a:r>
            <a:endParaRPr lang="en-US" sz="28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5721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28794" y="1714488"/>
            <a:ext cx="3940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Designing </a:t>
            </a:r>
            <a:r>
              <a:rPr lang="en-US" sz="2800" dirty="0" smtClean="0"/>
              <a:t>a Teaching Plan</a:t>
            </a:r>
            <a:endParaRPr lang="en-US" sz="28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Puzzle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Puzzle </a:t>
            </a:r>
          </a:p>
          <a:p>
            <a:r>
              <a:rPr lang="en-US" b="1" dirty="0" smtClean="0"/>
              <a:t>Title:</a:t>
            </a:r>
            <a:r>
              <a:rPr lang="en-US" dirty="0" smtClean="0"/>
              <a:t> Match the Following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Content Analysis → (Breaking topic) </a:t>
            </a:r>
          </a:p>
          <a:p>
            <a:r>
              <a:rPr lang="en-US" dirty="0" smtClean="0"/>
              <a:t>Objectives → (Learning goals) </a:t>
            </a:r>
          </a:p>
          <a:p>
            <a:r>
              <a:rPr lang="en-US" dirty="0" smtClean="0"/>
              <a:t>Strategy → (Teaching method) </a:t>
            </a:r>
          </a:p>
          <a:p>
            <a:r>
              <a:rPr lang="en-US" dirty="0" smtClean="0"/>
              <a:t>Evaluation → (Testing learning)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3714752"/>
            <a:ext cx="5657454" cy="24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14547" y="2285992"/>
            <a:ext cx="3798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Do We Check Learning?</a:t>
            </a:r>
            <a:endParaRPr lang="en-US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7364"/>
            <a:ext cx="82296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Activity</a:t>
            </a:r>
          </a:p>
          <a:p>
            <a:r>
              <a:rPr lang="en-US" dirty="0" smtClean="0"/>
              <a:t>Choose any topic (e.g., Water Cycle / History Lesson)</a:t>
            </a:r>
            <a:endParaRPr lang="en-US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A865F-3499-419D-8105-207078FFE6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pedagogy/sem2/unit 1/concept and stages/Mrs V Rani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179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Dr.SNS COLLEGE OF EDUCATION</vt:lpstr>
      <vt:lpstr>Empathy</vt:lpstr>
      <vt:lpstr>Define</vt:lpstr>
      <vt:lpstr>Ideate</vt:lpstr>
      <vt:lpstr>Prototype </vt:lpstr>
      <vt:lpstr>Puzzle  </vt:lpstr>
      <vt:lpstr>Test</vt:lpstr>
      <vt:lpstr>MIND MAP</vt:lpstr>
      <vt:lpstr>Assignment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</cp:revision>
  <dcterms:created xsi:type="dcterms:W3CDTF">2026-04-22T09:36:39Z</dcterms:created>
  <dcterms:modified xsi:type="dcterms:W3CDTF">2026-04-24T05:46:38Z</dcterms:modified>
</cp:coreProperties>
</file>