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75F9F8-7056-480E-822D-77B399AEE6C7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93626B-9FD9-456F-9297-1D66EB9427F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SNSCE/PEDAGOGY/SEM2/UNIT1/GALLOWAY'S SYSTEM OF INTERACTION/MRS V RANI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AD9A-3B60-43E1-87B1-34B4F7C4DF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SNSCE/PEDAGOGY/SEM2/UNIT1/GALLOWAY'S SYSTEM OF INTERACTION/MRS V RANI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AD9A-3B60-43E1-87B1-34B4F7C4DF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SNSCE/PEDAGOGY/SEM2/UNIT1/GALLOWAY'S SYSTEM OF INTERACTION/MRS V RANI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AD9A-3B60-43E1-87B1-34B4F7C4DF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SNSCE/PEDAGOGY/SEM2/UNIT1/GALLOWAY'S SYSTEM OF INTERACTION/MRS V RANI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AD9A-3B60-43E1-87B1-34B4F7C4DF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SNSCE/PEDAGOGY/SEM2/UNIT1/GALLOWAY'S SYSTEM OF INTERACTION/MRS V RANI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AD9A-3B60-43E1-87B1-34B4F7C4DF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5/5/2026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SNSCE/PEDAGOGY/SEM2/UNIT1/GALLOWAY'S SYSTEM OF INTERACTION/MRS V RANI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AD9A-3B60-43E1-87B1-34B4F7C4DF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5/5/2026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SNSCE/PEDAGOGY/SEM2/UNIT1/GALLOWAY'S SYSTEM OF INTERACTION/MRS V RANI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AD9A-3B60-43E1-87B1-34B4F7C4DF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5/5/2026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SNSCE/PEDAGOGY/SEM2/UNIT1/GALLOWAY'S SYSTEM OF INTERACTION/MRS V RANI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AD9A-3B60-43E1-87B1-34B4F7C4DF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5/5/2026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SNSCE/PEDAGOGY/SEM2/UNIT1/GALLOWAY'S SYSTEM OF INTERACTION/MRS V RANI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AD9A-3B60-43E1-87B1-34B4F7C4DF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5/5/2026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SNSCE/PEDAGOGY/SEM2/UNIT1/GALLOWAY'S SYSTEM OF INTERACTION/MRS V RANI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AD9A-3B60-43E1-87B1-34B4F7C4DF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5/5/2026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SNSCE/PEDAGOGY/SEM2/UNIT1/GALLOWAY'S SYSTEM OF INTERACTION/MRS V RANI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AD9A-3B60-43E1-87B1-34B4F7C4DF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5/5/2026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DR SNSCE/PEDAGOGY/SEM2/UNIT1/GALLOWAY'S SYSTEM OF INTERACTION/MRS V RANI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0AD9A-3B60-43E1-87B1-34B4F7C4DF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71546"/>
            <a:ext cx="7772400" cy="1500198"/>
          </a:xfrm>
        </p:spPr>
        <p:txBody>
          <a:bodyPr>
            <a:normAutofit/>
          </a:bodyPr>
          <a:lstStyle/>
          <a:p>
            <a:r>
              <a:rPr lang="en-US" dirty="0" smtClean="0"/>
              <a:t>DR SNS COLLEGE OF EDUCATION</a:t>
            </a:r>
            <a:br>
              <a:rPr lang="en-US" dirty="0" smtClean="0"/>
            </a:br>
            <a:r>
              <a:rPr lang="en-US" dirty="0" smtClean="0"/>
              <a:t>PEDAGOGY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28934"/>
            <a:ext cx="6400800" cy="1428760"/>
          </a:xfrm>
        </p:spPr>
        <p:txBody>
          <a:bodyPr/>
          <a:lstStyle/>
          <a:p>
            <a:r>
              <a:rPr lang="en-US" dirty="0" smtClean="0"/>
              <a:t>Galloway's system of interaction analysis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14348" y="4500571"/>
            <a:ext cx="3071834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MRS V RANI</a:t>
            </a:r>
          </a:p>
          <a:p>
            <a:r>
              <a:rPr lang="en-US" sz="2800" dirty="0" err="1" smtClean="0">
                <a:solidFill>
                  <a:schemeClr val="tx1"/>
                </a:solidFill>
              </a:rPr>
              <a:t>Asst.Prof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2800" dirty="0" err="1" smtClean="0">
                <a:solidFill>
                  <a:schemeClr val="tx1"/>
                </a:solidFill>
              </a:rPr>
              <a:t>Dr.SNSCE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29586" y="0"/>
            <a:ext cx="1214414" cy="50004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29586" y="0"/>
            <a:ext cx="1214414" cy="500043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5/5/2026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AD9A-3B60-43E1-87B1-34B4F7C4DFB4}" type="slidenum">
              <a:rPr lang="en-US" smtClean="0"/>
              <a:t>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SNSCE/PEDAGOGY/SEM2/UNIT1/GALLOWAY'S SYSTEM OF INTERACTION/MRS V RANI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Empathy</a:t>
            </a:r>
            <a:endParaRPr lang="en-US" dirty="0"/>
          </a:p>
        </p:txBody>
      </p:sp>
      <p:pic>
        <p:nvPicPr>
          <p:cNvPr id="1026" name="Picture 2" descr="C:\Users\ADMIN\Desktop\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2857496"/>
            <a:ext cx="5786478" cy="2714644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785918" y="1714488"/>
            <a:ext cx="48596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/>
              <a:t>Do Teachers Really Interact with Students?</a:t>
            </a:r>
            <a:endParaRPr lang="en-US" sz="2400" dirty="0"/>
          </a:p>
        </p:txBody>
      </p:sp>
      <p:pic>
        <p:nvPicPr>
          <p:cNvPr id="6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29586" y="0"/>
            <a:ext cx="1214414" cy="500043"/>
          </a:xfrm>
          <a:prstGeom prst="rect">
            <a:avLst/>
          </a:prstGeom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5/5/2026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AD9A-3B60-43E1-87B1-34B4F7C4DFB4}" type="slidenum">
              <a:rPr lang="en-US" smtClean="0"/>
              <a:t>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SNSCE/PEDAGOGY/SEM2/UNIT1/GALLOWAY'S SYSTEM OF INTERACTION/MRS V RANI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</a:t>
            </a:r>
            <a:endParaRPr lang="en-US" dirty="0"/>
          </a:p>
        </p:txBody>
      </p:sp>
      <p:pic>
        <p:nvPicPr>
          <p:cNvPr id="2050" name="Picture 2" descr="C:\Users\ADMIN\Desktop\JJJJ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3108" y="3143248"/>
            <a:ext cx="4929222" cy="2571767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143108" y="2071678"/>
            <a:ext cx="38133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   What is Galloway’s System?</a:t>
            </a:r>
            <a:endParaRPr lang="en-US" sz="2400" dirty="0"/>
          </a:p>
        </p:txBody>
      </p:sp>
      <p:pic>
        <p:nvPicPr>
          <p:cNvPr id="6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29586" y="0"/>
            <a:ext cx="1214414" cy="500043"/>
          </a:xfrm>
          <a:prstGeom prst="rect">
            <a:avLst/>
          </a:prstGeom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5/5/2026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AD9A-3B60-43E1-87B1-34B4F7C4DFB4}" type="slidenum">
              <a:rPr lang="en-US" smtClean="0"/>
              <a:t>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SNSCE/PEDAGOGY/SEM2/UNIT1/GALLOWAY'S SYSTEM OF INTERACTION/MRS V RANI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Ideate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2" y="3071810"/>
            <a:ext cx="5357850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2000232" y="2071678"/>
            <a:ext cx="50720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smtClean="0"/>
              <a:t>Core Ideas of Interaction Analysis</a:t>
            </a:r>
            <a:endParaRPr lang="en-US" sz="2800" dirty="0"/>
          </a:p>
        </p:txBody>
      </p:sp>
      <p:pic>
        <p:nvPicPr>
          <p:cNvPr id="6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29586" y="0"/>
            <a:ext cx="1214414" cy="500043"/>
          </a:xfrm>
          <a:prstGeom prst="rect">
            <a:avLst/>
          </a:prstGeom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5/5/2026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AD9A-3B60-43E1-87B1-34B4F7C4DFB4}" type="slidenum">
              <a:rPr lang="en-US" smtClean="0"/>
              <a:t>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SNSCE/PEDAGOGY/SEM2/UNIT1/GALLOWAY'S SYSTEM OF INTERACTION/MRS V RANI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</a:t>
            </a:r>
            <a:endParaRPr lang="en-US" dirty="0"/>
          </a:p>
        </p:txBody>
      </p:sp>
      <p:pic>
        <p:nvPicPr>
          <p:cNvPr id="4098" name="Picture 2" descr="C:\Users\ADMIN\Desktop\KK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5984" y="2857496"/>
            <a:ext cx="5143536" cy="3071834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500298" y="1643049"/>
            <a:ext cx="37862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How Does It Work?  </a:t>
            </a:r>
            <a:endParaRPr lang="en-US" sz="3200" dirty="0"/>
          </a:p>
        </p:txBody>
      </p:sp>
      <p:pic>
        <p:nvPicPr>
          <p:cNvPr id="6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29586" y="0"/>
            <a:ext cx="1214414" cy="500043"/>
          </a:xfrm>
          <a:prstGeom prst="rect">
            <a:avLst/>
          </a:prstGeom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5/5/2026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AD9A-3B60-43E1-87B1-34B4F7C4DFB4}" type="slidenum">
              <a:rPr lang="en-US" smtClean="0"/>
              <a:t>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SNSCE/PEDAGOGY/SEM2/UNIT1/GALLOWAY'S SYSTEM OF INTERACTION/MRS V RANI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71736" y="3000373"/>
            <a:ext cx="4286279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2285984" y="2000240"/>
            <a:ext cx="35042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     How Do We Evaluate It?</a:t>
            </a:r>
            <a:endParaRPr lang="en-US" sz="2400" dirty="0"/>
          </a:p>
        </p:txBody>
      </p:sp>
      <p:pic>
        <p:nvPicPr>
          <p:cNvPr id="6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29586" y="0"/>
            <a:ext cx="1214414" cy="500043"/>
          </a:xfrm>
          <a:prstGeom prst="rect">
            <a:avLst/>
          </a:prstGeom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5/5/2026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AD9A-3B60-43E1-87B1-34B4F7C4DFB4}" type="slidenum">
              <a:rPr lang="en-US" smtClean="0"/>
              <a:t>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SNSCE/PEDAGOGY/SEM2/UNIT1/GALLOWAY'S SYSTEM OF INTERACTION/MRS V RANI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pic>
        <p:nvPicPr>
          <p:cNvPr id="6146" name="Picture 2" descr="C:\Users\ADMIN\Desktop\JJJJJJJJ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00298" y="3571876"/>
            <a:ext cx="4000528" cy="1928826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286000" y="2240272"/>
            <a:ext cx="457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Observe a classroom and note teacher-student interactions.</a:t>
            </a:r>
            <a:endParaRPr lang="en-US" sz="2800" dirty="0"/>
          </a:p>
        </p:txBody>
      </p:sp>
      <p:pic>
        <p:nvPicPr>
          <p:cNvPr id="6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29586" y="0"/>
            <a:ext cx="1214414" cy="500043"/>
          </a:xfrm>
          <a:prstGeom prst="rect">
            <a:avLst/>
          </a:prstGeom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5/5/2026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AD9A-3B60-43E1-87B1-34B4F7C4DFB4}" type="slidenum">
              <a:rPr lang="en-US" smtClean="0"/>
              <a:t>7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SNSCE/PEDAGOGY/SEM2/UNIT1/GALLOWAY'S SYSTEM OF INTERACTION/MRS V RANI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MIND MAP</a:t>
            </a:r>
            <a:endParaRPr lang="en-US" dirty="0"/>
          </a:p>
        </p:txBody>
      </p:sp>
      <p:pic>
        <p:nvPicPr>
          <p:cNvPr id="8194" name="Picture 2" descr="C:\Users\ADMIN\Downloads\NotebookLM Mind Map (33)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2000240"/>
            <a:ext cx="7429552" cy="3714776"/>
          </a:xfrm>
          <a:prstGeom prst="rect">
            <a:avLst/>
          </a:prstGeom>
          <a:noFill/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29586" y="0"/>
            <a:ext cx="1214414" cy="500043"/>
          </a:xfrm>
          <a:prstGeom prst="rect">
            <a:avLst/>
          </a:prstGeom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5/5/2026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AD9A-3B60-43E1-87B1-34B4F7C4DFB4}" type="slidenum">
              <a:rPr lang="en-US" smtClean="0"/>
              <a:t>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SNSCE/PEDAGOGY/SEM2/UNIT1/GALLOWAY'S SYSTEM OF INTERACTION/MRS V RANI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</a:t>
            </a:r>
            <a:endParaRPr lang="en-US" dirty="0"/>
          </a:p>
        </p:txBody>
      </p:sp>
      <p:pic>
        <p:nvPicPr>
          <p:cNvPr id="7170" name="Picture 2" descr="C:\Users\ADMIN\Desktop\HHH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928934"/>
            <a:ext cx="5072097" cy="2571767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285984" y="2071678"/>
            <a:ext cx="32017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      Real-Life Example</a:t>
            </a:r>
            <a:endParaRPr lang="en-US" sz="2800" dirty="0"/>
          </a:p>
        </p:txBody>
      </p:sp>
      <p:pic>
        <p:nvPicPr>
          <p:cNvPr id="6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29586" y="0"/>
            <a:ext cx="1214414" cy="500043"/>
          </a:xfrm>
          <a:prstGeom prst="rect">
            <a:avLst/>
          </a:prstGeom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5/5/2026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0AD9A-3B60-43E1-87B1-34B4F7C4DFB4}" type="slidenum">
              <a:rPr lang="en-US" smtClean="0"/>
              <a:t>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SNSCE/PEDAGOGY/SEM2/UNIT1/GALLOWAY'S SYSTEM OF INTERACTION/MRS V RANI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149</Words>
  <Application>Microsoft Office PowerPoint</Application>
  <PresentationFormat>On-screen Show (4:3)</PresentationFormat>
  <Paragraphs>49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DR SNS COLLEGE OF EDUCATION PEDAGOGY </vt:lpstr>
      <vt:lpstr>Empathy</vt:lpstr>
      <vt:lpstr>Define</vt:lpstr>
      <vt:lpstr>Ideate</vt:lpstr>
      <vt:lpstr>Prototype</vt:lpstr>
      <vt:lpstr>Test</vt:lpstr>
      <vt:lpstr>Assignment</vt:lpstr>
      <vt:lpstr>MIND MAP</vt:lpstr>
      <vt:lpstr>Case Study</vt:lpstr>
      <vt:lpstr>          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7</cp:revision>
  <dcterms:created xsi:type="dcterms:W3CDTF">2026-05-05T09:07:53Z</dcterms:created>
  <dcterms:modified xsi:type="dcterms:W3CDTF">2026-05-05T09:58:40Z</dcterms:modified>
</cp:coreProperties>
</file>