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BB3CB-3818-45C8-9C6B-292A41165C43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8717-4FF8-4585-8677-BF4B843798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SNSCE/SEM 2/UNIT 1/CRITICAL PEDAGOGY/MRS V RANI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AE8B-6421-4E1E-8BB9-DC68DE422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357"/>
            <a:ext cx="8929718" cy="135732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Dr.SNS COLLEGE OF EDUCATION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28588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UNIT-1: PEDAGOGICAL ANALYSIS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 smtClean="0"/>
              <a:t>Critical  Pedagogy</a:t>
            </a:r>
            <a:r>
              <a:rPr lang="en-US" dirty="0"/>
              <a:t>:</a:t>
            </a: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071942"/>
            <a:ext cx="5357850" cy="2643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596" y="5006354"/>
            <a:ext cx="214314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Rani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Asst.Prof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lvl="0">
              <a:spcBef>
                <a:spcPts val="546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Dr.SNSCE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Title:</a:t>
            </a:r>
            <a:r>
              <a:rPr lang="en-US" dirty="0" smtClean="0"/>
              <a:t> </a:t>
            </a:r>
            <a:r>
              <a:rPr lang="en-US" i="1" dirty="0" smtClean="0"/>
              <a:t>Real-Life Application</a:t>
            </a:r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Content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A teacher asks students to discuss </a:t>
            </a:r>
            <a:r>
              <a:rPr lang="en-US" b="1" dirty="0" smtClean="0"/>
              <a:t>gender equality in society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 smtClean="0"/>
          </a:p>
          <a:p>
            <a:pPr>
              <a:buNone/>
            </a:pPr>
            <a:r>
              <a:rPr lang="en-US" sz="4800" dirty="0" smtClean="0"/>
              <a:t>            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/>
              <a:t>              THANK YOU</a:t>
            </a:r>
            <a:endParaRPr lang="en-US" sz="4800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Empathy</a:t>
            </a:r>
            <a:endParaRPr lang="en-US" dirty="0"/>
          </a:p>
        </p:txBody>
      </p:sp>
      <p:pic>
        <p:nvPicPr>
          <p:cNvPr id="2050" name="Picture 2" descr="C:\Users\ADMIN\Desktop\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6143668" cy="2357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43042" y="2285992"/>
            <a:ext cx="391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Why Do We Learn?</a:t>
            </a:r>
            <a:endParaRPr lang="en-US" sz="28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pic>
        <p:nvPicPr>
          <p:cNvPr id="1026" name="Picture 2" descr="C:\Users\ADMIN\Desktop\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5857916" cy="29289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57290" y="2000240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What’s is Critical Pedagogy</a:t>
            </a:r>
            <a:endParaRPr lang="en-US" sz="2800" dirty="0"/>
          </a:p>
        </p:txBody>
      </p:sp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pic>
        <p:nvPicPr>
          <p:cNvPr id="3074" name="Picture 2" descr="C:\Users\ADMIN\Desktop\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572164" cy="2357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85918" y="1643050"/>
            <a:ext cx="4321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Core Ideas of Critical Pedagogy</a:t>
            </a:r>
            <a:endParaRPr lang="en-US" sz="24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</a:t>
            </a:r>
            <a:endParaRPr lang="en-US" dirty="0"/>
          </a:p>
        </p:txBody>
      </p:sp>
      <p:pic>
        <p:nvPicPr>
          <p:cNvPr id="1026" name="Picture 2" descr="C:\Users\ADMIN\Desktop\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977356"/>
            <a:ext cx="5786478" cy="28805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1714488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  How is it  Practiced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2050" name="Picture 2" descr="C:\Users\ADMIN\Desktop\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5643601" cy="2857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85918" y="1928802"/>
            <a:ext cx="4192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   How </a:t>
            </a:r>
            <a:r>
              <a:rPr lang="en-US" sz="2400" dirty="0" smtClean="0"/>
              <a:t>Do We Know It Works?</a:t>
            </a:r>
            <a:endParaRPr lang="en-US" sz="2400" dirty="0"/>
          </a:p>
        </p:txBody>
      </p:sp>
      <p:pic>
        <p:nvPicPr>
          <p:cNvPr id="6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Activity </a:t>
            </a:r>
            <a:r>
              <a:rPr lang="en-US" i="1" dirty="0" smtClean="0"/>
              <a:t>Time!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 smtClean="0"/>
              <a:t>a short note on how education can reduce inequality.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Puzzle: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Rearrange </a:t>
            </a:r>
            <a:r>
              <a:rPr lang="en-US" dirty="0" smtClean="0"/>
              <a:t>the words:</a:t>
            </a:r>
            <a:br>
              <a:rPr lang="en-US" dirty="0" smtClean="0"/>
            </a:br>
            <a:r>
              <a:rPr lang="en-US" b="1" dirty="0" smtClean="0"/>
              <a:t>“EDUCATION CHANGE SOCIAL TOOL A IS”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</a:t>
            </a:r>
            <a:endParaRPr lang="en-US" dirty="0"/>
          </a:p>
        </p:txBody>
      </p:sp>
      <p:pic>
        <p:nvPicPr>
          <p:cNvPr id="3074" name="Picture 2" descr="C:\Users\ADMIN\Downloads\NotebookLM Mind Map (32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43043"/>
            <a:ext cx="8229600" cy="3640276"/>
          </a:xfrm>
          <a:prstGeom prst="rect">
            <a:avLst/>
          </a:prstGeom>
          <a:noFill/>
        </p:spPr>
      </p:pic>
      <p:pic>
        <p:nvPicPr>
          <p:cNvPr id="5" name="Picture 2" descr="C:\Users\ADMIN\Downloads\SNS Institutions Logo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0"/>
            <a:ext cx="1142976" cy="67332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4/29/2026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AE8B-6421-4E1E-8BB9-DC68DE4229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SNSCE/SEM 2/UNIT 1/CRITICAL PEDAGOGY/MRS V RANI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185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Dr.SNS COLLEGE OF EDUCATION</vt:lpstr>
      <vt:lpstr>Empathy</vt:lpstr>
      <vt:lpstr>Define</vt:lpstr>
      <vt:lpstr>Ideate</vt:lpstr>
      <vt:lpstr>Prototype </vt:lpstr>
      <vt:lpstr>Test</vt:lpstr>
      <vt:lpstr>Assignment </vt:lpstr>
      <vt:lpstr>Puzzle: </vt:lpstr>
      <vt:lpstr>MIND MAP</vt:lpstr>
      <vt:lpstr>Case Study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COLLEGE OF EDUCATION</dc:title>
  <dc:creator>ADMIN</dc:creator>
  <cp:lastModifiedBy>ADMIN</cp:lastModifiedBy>
  <cp:revision>7</cp:revision>
  <dcterms:created xsi:type="dcterms:W3CDTF">2026-04-24T06:30:52Z</dcterms:created>
  <dcterms:modified xsi:type="dcterms:W3CDTF">2026-04-29T09:41:18Z</dcterms:modified>
</cp:coreProperties>
</file>