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2643070-6CE1-4F27-88B6-9F6758D30CB4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BA4C727-3B85-45CE-9793-539A77F176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CH-4 MONEY AND CREDIT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ff\Desktop\money-and-credit-to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7772400" cy="54959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C:\Users\staff\Desktop\Barter and money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C:\Users\staff\Desktop\Barter and money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C:\Users\staff\Desktop\RB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848600" cy="557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staff\Desktop\demand deposi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7848599" cy="5867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staff\Desktop\CHEQU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8077200" cy="5638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taff\Desktop\COLLATE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325" y="1195388"/>
            <a:ext cx="7753350" cy="44672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staff\Desktop\positive and negative lo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09600"/>
            <a:ext cx="7620000" cy="541019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staff\Desktop\Terms of cred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153400" cy="5867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staff\Desktop\FORMAL AND INFORMAL SECT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305800" cy="4748213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5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Foundry</vt:lpstr>
      <vt:lpstr>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LENOVO</cp:lastModifiedBy>
  <cp:revision>10</cp:revision>
  <dcterms:created xsi:type="dcterms:W3CDTF">2018-08-21T08:41:48Z</dcterms:created>
  <dcterms:modified xsi:type="dcterms:W3CDTF">2019-07-25T14:10:37Z</dcterms:modified>
</cp:coreProperties>
</file>