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CBDF-E245-40F5-9414-522116BA0AA6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02431-BD0F-4A18-82E2-4CFB1B78313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CBDF-E245-40F5-9414-522116BA0AA6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02431-BD0F-4A18-82E2-4CFB1B7831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CBDF-E245-40F5-9414-522116BA0AA6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02431-BD0F-4A18-82E2-4CFB1B7831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CBDF-E245-40F5-9414-522116BA0AA6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02431-BD0F-4A18-82E2-4CFB1B7831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CBDF-E245-40F5-9414-522116BA0AA6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2F02431-BD0F-4A18-82E2-4CFB1B78313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CBDF-E245-40F5-9414-522116BA0AA6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02431-BD0F-4A18-82E2-4CFB1B7831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CBDF-E245-40F5-9414-522116BA0AA6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02431-BD0F-4A18-82E2-4CFB1B7831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CBDF-E245-40F5-9414-522116BA0AA6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02431-BD0F-4A18-82E2-4CFB1B7831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CBDF-E245-40F5-9414-522116BA0AA6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02431-BD0F-4A18-82E2-4CFB1B7831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CBDF-E245-40F5-9414-522116BA0AA6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02431-BD0F-4A18-82E2-4CFB1B7831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CBDF-E245-40F5-9414-522116BA0AA6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02431-BD0F-4A18-82E2-4CFB1B7831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33ACBDF-E245-40F5-9414-522116BA0AA6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2F02431-BD0F-4A18-82E2-4CFB1B78313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PART-I</a:t>
            </a:r>
            <a:endParaRPr lang="en-US" dirty="0"/>
          </a:p>
        </p:txBody>
      </p:sp>
      <p:pic>
        <p:nvPicPr>
          <p:cNvPr id="12289" name="Picture 1" descr="C:\Users\sns\Desktop\TOP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914400"/>
            <a:ext cx="7391400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life lines of national economy class 10 nce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143000"/>
            <a:ext cx="6324600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Image result for life lines of national economy class 10 nce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457200"/>
            <a:ext cx="5238750" cy="569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Related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990600"/>
            <a:ext cx="7086600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Image result for life lines of national economy class 10 nce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533400"/>
            <a:ext cx="7546975" cy="56602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Image result for life lines of national economy RAILWAY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990600"/>
            <a:ext cx="6858000" cy="5010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Image result for life lines of national economy RAILWAY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838200"/>
            <a:ext cx="6629400" cy="495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Image result for life lines of national economy PIPEL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685800"/>
            <a:ext cx="7086600" cy="54653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PRESENTED BY</a:t>
            </a:r>
            <a:br>
              <a:rPr lang="en-US" dirty="0" smtClean="0"/>
            </a:br>
            <a:r>
              <a:rPr lang="en-US" dirty="0" smtClean="0"/>
              <a:t>KALYANI 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SNS ACADEMY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</TotalTime>
  <Words>5</Words>
  <Application>Microsoft Office PowerPoint</Application>
  <PresentationFormat>On-screen Show (4:3)</PresentationFormat>
  <Paragraphs>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PRESENTED BY KALYANI 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sns</dc:creator>
  <cp:lastModifiedBy>sns</cp:lastModifiedBy>
  <cp:revision>16</cp:revision>
  <dcterms:created xsi:type="dcterms:W3CDTF">2019-08-19T08:24:04Z</dcterms:created>
  <dcterms:modified xsi:type="dcterms:W3CDTF">2019-08-19T08:46:38Z</dcterms:modified>
</cp:coreProperties>
</file>