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1542" r:id="rId2"/>
    <p:sldId id="1592" r:id="rId3"/>
    <p:sldId id="1570" r:id="rId4"/>
    <p:sldId id="1600" r:id="rId5"/>
    <p:sldId id="1601" r:id="rId6"/>
    <p:sldId id="1602" r:id="rId7"/>
    <p:sldId id="1593" r:id="rId8"/>
    <p:sldId id="1594" r:id="rId9"/>
    <p:sldId id="1599" r:id="rId10"/>
    <p:sldId id="1543" r:id="rId11"/>
    <p:sldId id="1545" r:id="rId12"/>
    <p:sldId id="1546" r:id="rId13"/>
    <p:sldId id="1547" r:id="rId14"/>
    <p:sldId id="1550" r:id="rId15"/>
    <p:sldId id="1544" r:id="rId16"/>
    <p:sldId id="1596" r:id="rId17"/>
    <p:sldId id="1595" r:id="rId18"/>
    <p:sldId id="159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41" autoAdjust="0"/>
    <p:restoredTop sz="84493" autoAdjust="0"/>
  </p:normalViewPr>
  <p:slideViewPr>
    <p:cSldViewPr snapToGrid="0">
      <p:cViewPr varScale="1">
        <p:scale>
          <a:sx n="88" d="100"/>
          <a:sy n="88" d="100"/>
        </p:scale>
        <p:origin x="-11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174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modules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0284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8768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2795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3851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hlinkClick r:id="rId3"/>
              </a:rPr>
              <a:t>https://docs.python.org/3/tutorial/modules.html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383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0105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5958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6850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84612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4241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0770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841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pPr/>
              <a:t>30/08/2019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E76495-31DF-46F5-BCEA-BC36A8905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1706AC-3FB0-4A6F-8A2C-74C50B1DA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690688"/>
            <a:ext cx="11352628" cy="483672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We've seen that a module is a file that can contain classes as well as its own variables.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We've seen that you need to import it to access the code, and then use the module name to refer to it.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module1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module1.ClassName()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28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CBEE29-44CC-48C3-908B-0E4B6137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Running module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B806AA-64AB-4FD5-A392-39ADD4F83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Although we've concentrated on classes, you can import and run module-level functions, and access variables.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module1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print(module1.module_variable)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module1.module_function()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module1.ClassName()</a:t>
            </a:r>
          </a:p>
        </p:txBody>
      </p:sp>
    </p:spTree>
    <p:extLst>
      <p:ext uri="{BB962C8B-B14F-4D97-AF65-F5344CB8AC3E}">
        <p14:creationId xmlns:p14="http://schemas.microsoft.com/office/powerpoint/2010/main" xmlns="" val="153174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545211-F239-43DA-8CF9-6C282D47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Importing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0D9935-5903-40D3-8B58-FD6FEE815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825625"/>
            <a:ext cx="1081922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 module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 ("module loading")			# Runs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m1():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 ("method loading")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	print ("class loading")		# Runs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m2():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	print("instance method loading")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4572" y="5531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Indeed, you have to be slightly careful when importing modules. Modules and the classes in them will run to a degree on import.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864600" y="2255292"/>
            <a:ext cx="3086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Modules run </a:t>
            </a:r>
            <a:r>
              <a:rPr lang="en-GB" sz="2400" dirty="0" err="1"/>
              <a:t>incase</a:t>
            </a:r>
            <a:r>
              <a:rPr lang="en-GB" sz="2400" dirty="0"/>
              <a:t> there's anything that needs setting up (variables etc.) prior to functions or classes. </a:t>
            </a:r>
          </a:p>
        </p:txBody>
      </p:sp>
    </p:spTree>
    <p:extLst>
      <p:ext uri="{BB962C8B-B14F-4D97-AF65-F5344CB8AC3E}">
        <p14:creationId xmlns:p14="http://schemas.microsoft.com/office/powerpoint/2010/main" xmlns="" val="389954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FB32D2-C6F6-4D88-9D6F-12AF69E91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370" y="-157946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Modules that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C69236-B626-44E4-9CBF-E2F5F0D2E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982" y="1167617"/>
            <a:ext cx="11288150" cy="524724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400" dirty="0"/>
              <a:t>If you're going to use this to run code, note that in general, code accessing a class or method has to be after if is defined: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 = A()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A: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b (__self__) 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 ("hello world")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400" dirty="0"/>
              <a:t>Doesn’t work, but: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A: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b (__self__) 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 ("hello world")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 = A()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3400" dirty="0"/>
              <a:t>Does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62571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F78D34-A78A-4E16-BB4C-C6BF34532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Modules that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298E9A-F802-4096-BF96-EC5B1DD89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72" y="1477108"/>
            <a:ext cx="10515600" cy="49540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This doesn't count for imported code. This works fine because the files has been scanned down to c= A() before it runs, so all the methods are recognised.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A: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 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b (self) 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print ("hello world")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 = A()</a:t>
            </a:r>
          </a:p>
          <a:p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533400" y="5727700"/>
            <a:ext cx="10896600" cy="50800"/>
          </a:xfrm>
          <a:custGeom>
            <a:avLst/>
            <a:gdLst>
              <a:gd name="connsiteX0" fmla="*/ 0 w 10896600"/>
              <a:gd name="connsiteY0" fmla="*/ 0 h 50800"/>
              <a:gd name="connsiteX1" fmla="*/ 10502900 w 10896600"/>
              <a:gd name="connsiteY1" fmla="*/ 50800 h 50800"/>
              <a:gd name="connsiteX2" fmla="*/ 10896600 w 10896600"/>
              <a:gd name="connsiteY2" fmla="*/ 5080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96600" h="50800">
                <a:moveTo>
                  <a:pt x="0" y="0"/>
                </a:moveTo>
                <a:lnTo>
                  <a:pt x="10502900" y="50800"/>
                </a:lnTo>
                <a:lnTo>
                  <a:pt x="10896600" y="508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56990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B79C10-58AA-4688-AEE1-BF040E079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Modules that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D7174D-A419-4406-BD18-74CE83D29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However, generally having large chunks of unnecessary code running is bad.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Setting up variables is usually ok, as assignment generally doesn't cause issues.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Under the philosophy of encapsulation, however, we don't really want code </a:t>
            </a:r>
            <a:r>
              <a:rPr lang="en-GB" dirty="0" err="1"/>
              <a:t>slooping</a:t>
            </a:r>
            <a:r>
              <a:rPr lang="en-GB" dirty="0"/>
              <a:t> around outside of methods/functions. The core encapsulation level for Python are the function and objects (with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GB" dirty="0"/>
              <a:t>; not the class).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It is therefore generally worth minimising this code.</a:t>
            </a:r>
          </a:p>
        </p:txBody>
      </p:sp>
    </p:spTree>
    <p:extLst>
      <p:ext uri="{BB962C8B-B14F-4D97-AF65-F5344CB8AC3E}">
        <p14:creationId xmlns:p14="http://schemas.microsoft.com/office/powerpoint/2010/main" xmlns="" val="2917908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8AA46E-E671-4E6C-88C0-0DE5AB15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Running a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C031E3-640A-4663-BEAC-EA8AA6AB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1814732"/>
            <a:ext cx="11577711" cy="4740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best option is to have a 'double headed' file, that runs as a script with isolated code, but can also run as a module. As scripts run with a global __name__ variable in the runtime set to "__main__", the following code in a module will allow it to run either way without contamination.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__name__ == "__main__":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Imports needed for running.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317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DF843F-727C-45ED-B80A-658A436A5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FD2D97-F0CB-4D52-B273-C7D8B7F8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365125"/>
            <a:ext cx="6428936" cy="6218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Structure that constructs a dot delimited </a:t>
            </a:r>
            <a:r>
              <a:rPr lang="en-GB" dirty="0">
                <a:solidFill>
                  <a:schemeClr val="accent1"/>
                </a:solidFill>
              </a:rPr>
              <a:t>namespace</a:t>
            </a:r>
            <a:r>
              <a:rPr lang="en-GB" dirty="0"/>
              <a:t> based around a directory structure.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__init__.py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/general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__init__.py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agentframework.py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/models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__init__.py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model.py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41DE371-DF84-413F-B639-8CB03387B507}"/>
              </a:ext>
            </a:extLst>
          </p:cNvPr>
          <p:cNvSpPr txBox="1"/>
          <p:nvPr/>
        </p:nvSpPr>
        <p:spPr>
          <a:xfrm>
            <a:off x="5866228" y="1913205"/>
            <a:ext cx="632577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__init__.py </a:t>
            </a:r>
            <a:r>
              <a:rPr lang="en-GB" sz="2400" dirty="0"/>
              <a:t>can be empty. They allow Python to recognise that the subdirectories are sub-packages. You can now: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abm.general.agentframework.Agent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/>
              <a:t>etc.</a:t>
            </a:r>
          </a:p>
          <a:p>
            <a:endParaRPr lang="en-GB" sz="2000" dirty="0"/>
          </a:p>
          <a:p>
            <a:r>
              <a:rPr lang="en-GB" sz="2400" dirty="0"/>
              <a:t>The base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__init__.py </a:t>
            </a:r>
            <a:r>
              <a:rPr lang="en-GB" sz="2400" dirty="0"/>
              <a:t>can also include, e.g.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__all__ = ["models", "general"]</a:t>
            </a:r>
          </a:p>
          <a:p>
            <a:r>
              <a:rPr lang="en-GB" sz="2400" dirty="0"/>
              <a:t>Which means that this will work: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r>
              <a:rPr lang="en-GB" sz="2400" dirty="0"/>
              <a:t>If you want it to.</a:t>
            </a:r>
          </a:p>
        </p:txBody>
      </p:sp>
    </p:spTree>
    <p:extLst>
      <p:ext uri="{BB962C8B-B14F-4D97-AF65-F5344CB8AC3E}">
        <p14:creationId xmlns:p14="http://schemas.microsoft.com/office/powerpoint/2010/main" xmlns="" val="600619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8AA46E-E671-4E6C-88C0-0DE5AB15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Running a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C031E3-640A-4663-BEAC-EA8AA6ABA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2222695"/>
            <a:ext cx="11324492" cy="3954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Packages can be run by placing the </a:t>
            </a:r>
            <a:r>
              <a:rPr lang="en-GB" dirty="0" err="1"/>
              <a:t>startup</a:t>
            </a:r>
            <a:r>
              <a:rPr lang="en-GB" dirty="0"/>
              <a:t> code in a file called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__main__.py</a:t>
            </a:r>
          </a:p>
          <a:p>
            <a:pPr marL="0" indent="0">
              <a:buNone/>
            </a:pPr>
            <a:r>
              <a:rPr lang="en-GB" dirty="0"/>
              <a:t>This could, for example use command line </a:t>
            </a:r>
            <a:r>
              <a:rPr lang="en-GB" dirty="0" err="1"/>
              <a:t>args</a:t>
            </a:r>
            <a:r>
              <a:rPr lang="en-GB" dirty="0"/>
              <a:t> to determine which model to run.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This will run if the package is run in this form: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python -m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packagename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Relatively trivial to include a bat or </a:t>
            </a:r>
            <a:r>
              <a:rPr lang="en-GB" dirty="0" err="1"/>
              <a:t>sh</a:t>
            </a:r>
            <a:r>
              <a:rPr lang="en-GB" dirty="0"/>
              <a:t> file to run this.</a:t>
            </a:r>
          </a:p>
        </p:txBody>
      </p:sp>
    </p:spTree>
    <p:extLst>
      <p:ext uri="{BB962C8B-B14F-4D97-AF65-F5344CB8AC3E}">
        <p14:creationId xmlns:p14="http://schemas.microsoft.com/office/powerpoint/2010/main" xmlns="" val="36806759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37D897-7DB0-41CC-99D4-E9ADB521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Package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8EB62C-BF0E-4449-AC16-071BF8851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1" y="2025747"/>
            <a:ext cx="11732455" cy="4151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Structured approach, rather than having everything in one file.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Allows files to import each other without being limited to same directory.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set up the package to work together as an application.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more detailed the namespace (e.g. including unique identifiers) the less likely your identifiers (</a:t>
            </a:r>
            <a:r>
              <a:rPr lang="en-GB" dirty="0" err="1"/>
              <a:t>classnames</a:t>
            </a:r>
            <a:r>
              <a:rPr lang="en-GB" dirty="0"/>
              <a:t>; function names; variables) are to clash with someone else's.</a:t>
            </a:r>
          </a:p>
        </p:txBody>
      </p:sp>
    </p:spTree>
    <p:extLst>
      <p:ext uri="{BB962C8B-B14F-4D97-AF65-F5344CB8AC3E}">
        <p14:creationId xmlns:p14="http://schemas.microsoft.com/office/powerpoint/2010/main" xmlns="" val="74389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modules</a:t>
            </a:r>
            <a:r>
              <a:rPr lang="en-GB" dirty="0"/>
              <a:t>: usually single files to do some set of jobs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packages</a:t>
            </a:r>
            <a:r>
              <a:rPr lang="en-GB" dirty="0"/>
              <a:t>: modules with a namespace, that is, a unique way of referring to them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libraries</a:t>
            </a:r>
            <a:r>
              <a:rPr lang="en-GB" dirty="0"/>
              <a:t>: a generic name for a collection of code you can use to get specific types of job done.</a:t>
            </a:r>
          </a:p>
        </p:txBody>
      </p:sp>
    </p:spTree>
    <p:extLst>
      <p:ext uri="{BB962C8B-B14F-4D97-AF65-F5344CB8AC3E}">
        <p14:creationId xmlns:p14="http://schemas.microsoft.com/office/powerpoint/2010/main" xmlns="" val="40076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Standard Python Library comes with a number of other packages which are not imported automatically.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need to import them to use them.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5839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80A80E-4029-4064-B1BD-C1BB8DC3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Import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270E9D-9090-4808-98C3-FB100DEFD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350498"/>
            <a:ext cx="11521440" cy="5162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agentframework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point_1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agentframework.Agent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/>
              <a:t>This is a very explicit style. There is little ambiguity about which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</a:t>
            </a:r>
            <a:r>
              <a:rPr lang="en-GB" dirty="0"/>
              <a:t> we are after (if other imported modules have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</a:t>
            </a:r>
            <a:r>
              <a:rPr lang="en-GB" dirty="0"/>
              <a:t> classes). </a:t>
            </a:r>
          </a:p>
          <a:p>
            <a:pPr marL="0" indent="0">
              <a:buNone/>
            </a:pPr>
            <a:r>
              <a:rPr lang="en-GB" dirty="0"/>
              <a:t>This is safest as you have to be explicit about the module. Provided there aren't two modules with the same name and class, you are fine.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you're sure there are no other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</a:t>
            </a:r>
            <a:r>
              <a:rPr lang="en-GB" dirty="0"/>
              <a:t>, you can: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agentframework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Agent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point_1 = Agent()</a:t>
            </a:r>
          </a:p>
          <a:p>
            <a:pPr marL="0" indent="0">
              <a:buNone/>
            </a:pPr>
            <a:r>
              <a:rPr lang="en-GB" dirty="0"/>
              <a:t>This just imports this one class.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4351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D82FA8-3FCC-481D-8181-17E480D25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NB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1A9D17-9256-4E9A-8F4E-3DA69063D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825625"/>
            <a:ext cx="10959905" cy="4351338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You will often see imports of everything in a module: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agentframework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This is easy, because it saves you having to import multiple classes, but it is dangerous: you have no idea what other classes are in there that might replace classes you have imported elsewhere.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In other languages, with, frankly better, documentation and file structures, it is easy to find out which classes are in libraries, so you see this a lot.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In Python, it is strongly recommended you don't do this. If you get code from elsewhere, change these to explicit imports.</a:t>
            </a:r>
          </a:p>
        </p:txBody>
      </p:sp>
    </p:spTree>
    <p:extLst>
      <p:ext uri="{BB962C8B-B14F-4D97-AF65-F5344CB8AC3E}">
        <p14:creationId xmlns:p14="http://schemas.microsoft.com/office/powerpoint/2010/main" xmlns="" val="17258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D9255-FCA9-4028-A60E-FCF8BD1DF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A3A8BB-30CD-435E-925E-1D919B178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46" y="1690688"/>
            <a:ext cx="112178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If the module name is very long (it shouldn't be), you can do this: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agentbasedmodellingframework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agent_1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abm.Agent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the </a:t>
            </a:r>
            <a:r>
              <a:rPr lang="en-GB" dirty="0" err="1"/>
              <a:t>classname</a:t>
            </a:r>
            <a:r>
              <a:rPr lang="en-GB" dirty="0"/>
              <a:t> is very long, you can: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AgentsRepresentingPeople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as Ag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agent_1 = Ag()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Some people like this, but it does make the code harder to understand.</a:t>
            </a:r>
          </a:p>
        </p:txBody>
      </p:sp>
    </p:spTree>
    <p:extLst>
      <p:ext uri="{BB962C8B-B14F-4D97-AF65-F5344CB8AC3E}">
        <p14:creationId xmlns:p14="http://schemas.microsoft.com/office/powerpoint/2010/main" xmlns="" val="110696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D5F468-7B7F-4079-9786-E51DD8E05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importing, Python will import parent packages (but not other </a:t>
            </a:r>
            <a:r>
              <a:rPr lang="en-GB" dirty="0" err="1"/>
              <a:t>subpackages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hasn’t been used before, will search import path, which is usually (but not exclusively) the system path.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you're importing a package, don't have files with the same name (i.e. package_name.py) in the directory you're in, or they'll be imported rather than the package (even if you're inside them).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941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36E9C7-70AB-4BB4-901F-79C4F739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Interpreter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848E3D-8D0A-4BF9-9853-97FBB220D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To reload a module: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importlib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importlib.reload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Spyder, just re-run the module file. Remember to do this if you update it.</a:t>
            </a:r>
          </a:p>
        </p:txBody>
      </p:sp>
    </p:spTree>
    <p:extLst>
      <p:ext uri="{BB962C8B-B14F-4D97-AF65-F5344CB8AC3E}">
        <p14:creationId xmlns:p14="http://schemas.microsoft.com/office/powerpoint/2010/main" xmlns="" val="346552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E37E9-6CAC-409B-ADC6-E55DD7B2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Modules and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E28A20-719E-420F-9C75-D223B7CC7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Modules are single files that can contain multiple classes, variables, and functions.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main difference when thinking of module and scripts is that the former is generally imported, and the latter generally runs directly.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Packages are collections of modules structured using a directory tree.</a:t>
            </a:r>
          </a:p>
        </p:txBody>
      </p:sp>
    </p:spTree>
    <p:extLst>
      <p:ext uri="{BB962C8B-B14F-4D97-AF65-F5344CB8AC3E}">
        <p14:creationId xmlns:p14="http://schemas.microsoft.com/office/powerpoint/2010/main" xmlns="" val="2780636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16823</TotalTime>
  <Words>1121</Words>
  <Application>Microsoft Office PowerPoint</Application>
  <PresentationFormat>Custom</PresentationFormat>
  <Paragraphs>169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Review</vt:lpstr>
      <vt:lpstr>Packages</vt:lpstr>
      <vt:lpstr>Packages</vt:lpstr>
      <vt:lpstr>Import</vt:lpstr>
      <vt:lpstr>NB</vt:lpstr>
      <vt:lpstr>As</vt:lpstr>
      <vt:lpstr>Slide 7</vt:lpstr>
      <vt:lpstr>Interpreter </vt:lpstr>
      <vt:lpstr>Modules and Packages</vt:lpstr>
      <vt:lpstr>Running module code</vt:lpstr>
      <vt:lpstr>Importing modules</vt:lpstr>
      <vt:lpstr>Modules that run</vt:lpstr>
      <vt:lpstr>Modules that run</vt:lpstr>
      <vt:lpstr>Modules that run</vt:lpstr>
      <vt:lpstr>Running a module</vt:lpstr>
      <vt:lpstr>Packages</vt:lpstr>
      <vt:lpstr>Running a package</vt:lpstr>
      <vt:lpstr>Package Advantages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sns</cp:lastModifiedBy>
  <cp:revision>1478</cp:revision>
  <dcterms:created xsi:type="dcterms:W3CDTF">2017-08-18T14:16:12Z</dcterms:created>
  <dcterms:modified xsi:type="dcterms:W3CDTF">2019-08-30T09:27:37Z</dcterms:modified>
</cp:coreProperties>
</file>