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3" r:id="rId4"/>
    <p:sldId id="264" r:id="rId5"/>
    <p:sldId id="296" r:id="rId6"/>
    <p:sldId id="297" r:id="rId7"/>
    <p:sldId id="260" r:id="rId8"/>
    <p:sldId id="266" r:id="rId9"/>
    <p:sldId id="265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A5061-6882-4C00-9862-A8EA1109EBB6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B97EE-4F18-4626-939B-995BCFDA9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0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B97EE-4F18-4626-939B-995BCFDA91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53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E675-BF3E-4631-9E33-32C6393816DD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2B89-A79A-4C74-A1DE-47FF6382C45B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621-72A0-47B3-9C8B-ED0C2EA7AABD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A5C9-429B-434D-B36A-88B7EBF9B32C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C841-DF7A-4BC7-953A-2F9ABD1C94DA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001E-5D16-46B1-A619-5C69C31B2326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C5BC-5BB0-49ED-9AE8-076EF5D96586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C601-5F64-4EF6-9366-0BE07739018A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F24-8CDC-4C50-986C-B1E0CA263149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D054-0192-4D70-B67E-0F4F33A9C390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C136-31E0-41C4-9FD9-5E79AD0E7EE5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72176A-331B-4D11-ABA5-FA063EEA187A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484" y="146126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Introduction to Python Programming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9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code must contain comments that describe what it does</a:t>
            </a:r>
          </a:p>
          <a:p>
            <a:r>
              <a:rPr lang="en-US" dirty="0" smtClean="0"/>
              <a:t>In Python, lines beginning with a # sign are comment lines</a:t>
            </a:r>
          </a:p>
          <a:p>
            <a:r>
              <a:rPr lang="en-US" dirty="0" smtClean="0"/>
              <a:t>On American English keyboards, this is over the 3 key; I don’t know where it is on British English keyboards</a:t>
            </a:r>
          </a:p>
          <a:p>
            <a:pPr marL="0" indent="0">
              <a:buNone/>
            </a:pPr>
            <a:r>
              <a:rPr lang="en-US" dirty="0" smtClean="0"/>
              <a:t>You can also have comments on the same line as a statement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This entire line is a comment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x=5		# Set up loop counter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Unlike C/C++ or Java, Python statements do not end in a semicolon</a:t>
            </a:r>
          </a:p>
          <a:p>
            <a:r>
              <a:rPr lang="en-US" dirty="0" smtClean="0"/>
              <a:t>In Python, indentation is the way you indicate the scope of a conditional, function, etc.</a:t>
            </a:r>
          </a:p>
          <a:p>
            <a:r>
              <a:rPr lang="en-US" dirty="0" smtClean="0"/>
              <a:t>Look, no braces!</a:t>
            </a:r>
          </a:p>
          <a:p>
            <a:r>
              <a:rPr lang="en-US" dirty="0" smtClean="0"/>
              <a:t>Python is interpretive, meaning you don’t have to write programs.</a:t>
            </a:r>
          </a:p>
          <a:p>
            <a:r>
              <a:rPr lang="en-US" dirty="0" smtClean="0"/>
              <a:t>You can just enter statements into the Python environment and they’ll execute</a:t>
            </a:r>
          </a:p>
          <a:p>
            <a:r>
              <a:rPr lang="en-US" dirty="0" smtClean="0"/>
              <a:t>For the most part, we’ll be writing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5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Python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00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Python is interpretive, you can do simple things with the shell</a:t>
            </a:r>
          </a:p>
          <a:p>
            <a:r>
              <a:rPr lang="en-US" dirty="0" smtClean="0"/>
              <a:t>In the graphical shell on Linux, double-click on </a:t>
            </a:r>
            <a:r>
              <a:rPr lang="en-US" dirty="0" err="1" smtClean="0"/>
              <a:t>LXTerminal</a:t>
            </a:r>
            <a:endParaRPr lang="en-US" dirty="0" smtClean="0"/>
          </a:p>
          <a:p>
            <a:r>
              <a:rPr lang="en-US" dirty="0" smtClean="0"/>
              <a:t>At the prompt, type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Python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You should have a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 smtClean="0">
                <a:cs typeface="Consolas" panose="020B0609020204030204" pitchFamily="49" charset="0"/>
              </a:rPr>
              <a:t> prompt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Type in: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rint(“hello, world”)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You have written your first Python program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Keep the shell up; we’ll be using it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7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Python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good for simple calculations but not for real programming</a:t>
            </a:r>
          </a:p>
          <a:p>
            <a:r>
              <a:rPr lang="en-US" dirty="0" smtClean="0"/>
              <a:t>For programming, we’ll use Idle</a:t>
            </a:r>
          </a:p>
          <a:p>
            <a:r>
              <a:rPr lang="en-US" dirty="0" smtClean="0"/>
              <a:t>There are two versions: Idle for Python 2.7 and Idle3 for Python 3.2</a:t>
            </a:r>
          </a:p>
          <a:p>
            <a:r>
              <a:rPr lang="en-US" dirty="0" smtClean="0"/>
              <a:t>For most of what we do, we’ll have to use 2.7 because Bluetooth doesn’t seem to work with 3.2</a:t>
            </a:r>
          </a:p>
          <a:p>
            <a:r>
              <a:rPr lang="en-US" dirty="0" smtClean="0"/>
              <a:t>You’ll run as the “</a:t>
            </a:r>
            <a:r>
              <a:rPr lang="en-US" dirty="0" err="1" smtClean="0"/>
              <a:t>superuser</a:t>
            </a:r>
            <a:r>
              <a:rPr lang="en-US" dirty="0" smtClean="0"/>
              <a:t>” because otherwise you won’t have access to the GPIO pins</a:t>
            </a:r>
          </a:p>
          <a:p>
            <a:r>
              <a:rPr lang="en-US" dirty="0" smtClean="0"/>
              <a:t>Idle will give you access to a shell but also to an IDE for writing and saving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2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only the simplest programs are run in the shell</a:t>
            </a:r>
          </a:p>
          <a:p>
            <a:r>
              <a:rPr lang="en-US" dirty="0" smtClean="0"/>
              <a:t>You can create a module by going to the File-&gt;New Window menu option</a:t>
            </a:r>
          </a:p>
          <a:p>
            <a:r>
              <a:rPr lang="en-US" dirty="0" smtClean="0"/>
              <a:t>This brings up a text editor that lets you create a Python program and run it</a:t>
            </a:r>
          </a:p>
          <a:p>
            <a:r>
              <a:rPr lang="en-US" dirty="0" smtClean="0"/>
              <a:t>Write your first “Hello World!” program thus: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rint(“Hello, World!”)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6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Python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Press F5</a:t>
            </a:r>
          </a:p>
          <a:p>
            <a:r>
              <a:rPr lang="en-US" dirty="0"/>
              <a:t>It will ask you to save the file before you run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Save it to your home directory as HelloWorld.py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provide the .</a:t>
            </a:r>
            <a:r>
              <a:rPr lang="en-US" dirty="0" err="1" smtClean="0"/>
              <a:t>py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If you want to run it outside of the development environment simply type: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python HelloWorld.py</a:t>
            </a:r>
          </a:p>
          <a:p>
            <a:r>
              <a:rPr lang="en-US" b="1" dirty="0" smtClean="0">
                <a:cs typeface="Consolas" panose="020B0609020204030204" pitchFamily="49" charset="0"/>
              </a:rPr>
              <a:t>Note that Linux is case sensitive</a:t>
            </a:r>
            <a:endParaRPr lang="en-US" b="1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48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in every language, a variable is the name of a memory location</a:t>
            </a:r>
          </a:p>
          <a:p>
            <a:r>
              <a:rPr lang="en-US" dirty="0" smtClean="0"/>
              <a:t>Python is weakly typed</a:t>
            </a:r>
          </a:p>
          <a:p>
            <a:r>
              <a:rPr lang="en-US" dirty="0" smtClean="0"/>
              <a:t>That is, you don’t declare variables to be a specific type</a:t>
            </a:r>
          </a:p>
          <a:p>
            <a:r>
              <a:rPr lang="en-US" dirty="0" smtClean="0"/>
              <a:t>A variable has the type that corresponds to the value you assign to it</a:t>
            </a:r>
          </a:p>
          <a:p>
            <a:r>
              <a:rPr lang="en-US" dirty="0" smtClean="0"/>
              <a:t>Variable names begin with a letter or an underscore and can contain letters, numbers, and underscores</a:t>
            </a:r>
          </a:p>
          <a:p>
            <a:r>
              <a:rPr lang="en-US" dirty="0" smtClean="0"/>
              <a:t>Python has reserved words that you can’t use as variable names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4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&gt;&gt;&gt; prompt, do the following: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ype(x)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=“this is text”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ype(x)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x=5.0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type(x)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3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already seen the print statement</a:t>
            </a:r>
          </a:p>
          <a:p>
            <a:r>
              <a:rPr lang="en-US" dirty="0" smtClean="0"/>
              <a:t>You can also print numbers with formatting</a:t>
            </a:r>
          </a:p>
          <a:p>
            <a:r>
              <a:rPr lang="en-US" dirty="0" smtClean="0"/>
              <a:t>These are identical to Java or C format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0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1039</TotalTime>
  <Words>560</Words>
  <Application>Microsoft Office PowerPoint</Application>
  <PresentationFormat>Custom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General Information</vt:lpstr>
      <vt:lpstr>The Python Shell</vt:lpstr>
      <vt:lpstr>The Python Shell</vt:lpstr>
      <vt:lpstr>Python Modules</vt:lpstr>
      <vt:lpstr>Python Modules</vt:lpstr>
      <vt:lpstr>Variables</vt:lpstr>
      <vt:lpstr>Variables</vt:lpstr>
      <vt:lpstr>Printing</vt:lpstr>
      <vt:lpstr>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John</dc:creator>
  <cp:lastModifiedBy>sns</cp:lastModifiedBy>
  <cp:revision>61</cp:revision>
  <dcterms:created xsi:type="dcterms:W3CDTF">2015-06-02T02:16:27Z</dcterms:created>
  <dcterms:modified xsi:type="dcterms:W3CDTF">2019-08-30T09:11:24Z</dcterms:modified>
</cp:coreProperties>
</file>