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CCB02-6676-4BC3-B1F4-3546DD5C01CD}" type="datetimeFigureOut">
              <a:rPr lang="en-US" smtClean="0"/>
              <a:pPr/>
              <a:t>8/10/2019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3E58A-027A-4709-B72D-14EEEE30951F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COPOLYMER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8216346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MOLECULAR MASS OF POLYMER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1285860"/>
            <a:ext cx="7143800" cy="206210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dirty="0" smtClean="0"/>
              <a:t>Properties of polymer depend on its molecular mass, size and structure. The growth of the polymer depends on the availability of the monomer.</a:t>
            </a:r>
            <a:endParaRPr lang="en-IN" sz="3200" dirty="0"/>
          </a:p>
        </p:txBody>
      </p:sp>
      <p:sp>
        <p:nvSpPr>
          <p:cNvPr id="4" name="Rectangle 3"/>
          <p:cNvSpPr/>
          <p:nvPr/>
        </p:nvSpPr>
        <p:spPr>
          <a:xfrm>
            <a:off x="785786" y="3286124"/>
            <a:ext cx="7358114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2800" dirty="0"/>
              <a:t>A High </a:t>
            </a:r>
            <a:r>
              <a:rPr lang="en-IN" sz="2800" b="1" dirty="0"/>
              <a:t>molecular weight</a:t>
            </a:r>
            <a:r>
              <a:rPr lang="en-IN" sz="2800" dirty="0"/>
              <a:t> increases the chemical resistance - to a point. It takes more damage to the main chains of the </a:t>
            </a:r>
            <a:r>
              <a:rPr lang="en-IN" sz="2800" b="1" dirty="0"/>
              <a:t>molecules</a:t>
            </a:r>
            <a:r>
              <a:rPr lang="en-IN" sz="2800" dirty="0"/>
              <a:t> before it will </a:t>
            </a:r>
            <a:r>
              <a:rPr lang="en-IN" sz="2800" b="1" dirty="0"/>
              <a:t>affect</a:t>
            </a:r>
            <a:r>
              <a:rPr lang="en-IN" sz="2800" dirty="0"/>
              <a:t> the strength of the material. A High </a:t>
            </a:r>
            <a:r>
              <a:rPr lang="en-IN" sz="2800" b="1" dirty="0"/>
              <a:t>molecular weight</a:t>
            </a:r>
            <a:r>
              <a:rPr lang="en-IN" sz="2800" dirty="0"/>
              <a:t> increases the viscosity of the material – makes it harder to process the material using conventional methods.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IN" dirty="0" smtClean="0"/>
              <a:t>BIODEGRADABLE POLYMER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785786" y="1928802"/>
            <a:ext cx="7500990" cy="37856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IN" sz="4000" b="1" dirty="0"/>
              <a:t>Biodegradable polymers</a:t>
            </a:r>
            <a:r>
              <a:rPr lang="en-IN" sz="4000" dirty="0"/>
              <a:t> are a specific type of </a:t>
            </a:r>
            <a:r>
              <a:rPr lang="en-IN" sz="4000" b="1" dirty="0"/>
              <a:t>polymer</a:t>
            </a:r>
            <a:r>
              <a:rPr lang="en-IN" sz="4000" dirty="0"/>
              <a:t> that breaks down after its intended purpose to result in natural </a:t>
            </a:r>
            <a:r>
              <a:rPr lang="en-IN" sz="4000" dirty="0" smtClean="0"/>
              <a:t>by products </a:t>
            </a:r>
            <a:r>
              <a:rPr lang="en-IN" sz="4000" dirty="0"/>
              <a:t>such as gases (CO</a:t>
            </a:r>
            <a:r>
              <a:rPr lang="en-IN" sz="4000" baseline="-25000" dirty="0"/>
              <a:t>2</a:t>
            </a:r>
            <a:r>
              <a:rPr lang="en-IN" sz="4000" dirty="0"/>
              <a:t>, N</a:t>
            </a:r>
            <a:r>
              <a:rPr lang="en-IN" sz="4000" baseline="-25000" dirty="0"/>
              <a:t>2</a:t>
            </a:r>
            <a:r>
              <a:rPr lang="en-IN" sz="4000" dirty="0"/>
              <a:t>), water, biomass, and inorganic salts.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POLY </a:t>
            </a:r>
            <a:r>
              <a:rPr lang="el-GR" dirty="0" smtClean="0"/>
              <a:t>β</a:t>
            </a:r>
            <a:r>
              <a:rPr lang="en-IN" dirty="0" smtClean="0"/>
              <a:t>-HYDROXYBUT YRATE</a:t>
            </a:r>
            <a:endParaRPr lang="en-I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928802"/>
            <a:ext cx="7715304" cy="4543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214554"/>
            <a:ext cx="13144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4414" y="274638"/>
            <a:ext cx="7472386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NYLON2-NYLON 6</a:t>
            </a:r>
            <a:endParaRPr lang="en-IN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857364"/>
            <a:ext cx="7358114" cy="396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929198"/>
            <a:ext cx="221454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142984"/>
            <a:ext cx="195660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50112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214414" y="500042"/>
            <a:ext cx="6858048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3600" b="1" dirty="0" smtClean="0"/>
              <a:t>BUNA-S</a:t>
            </a:r>
            <a:endParaRPr lang="en-IN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357298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6000" b="1" dirty="0" smtClean="0"/>
              <a:t>RUBBER</a:t>
            </a:r>
            <a:endParaRPr lang="en-IN" sz="6000" b="1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3286124"/>
            <a:ext cx="338693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NATURAL RUBBER</a:t>
            </a:r>
            <a:endParaRPr lang="en-IN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85926"/>
            <a:ext cx="7429552" cy="300039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4" name="TextBox 3"/>
          <p:cNvSpPr txBox="1"/>
          <p:nvPr/>
        </p:nvSpPr>
        <p:spPr>
          <a:xfrm>
            <a:off x="1785886" y="5288340"/>
            <a:ext cx="735811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 smtClean="0"/>
              <a:t>Linear polymer of isoprene(2-methyl-1,3-butadiene) also called as </a:t>
            </a:r>
            <a:r>
              <a:rPr lang="en-IN" sz="3200" b="1" dirty="0" err="1" smtClean="0"/>
              <a:t>cis</a:t>
            </a:r>
            <a:r>
              <a:rPr lang="en-IN" sz="3200" b="1" dirty="0" smtClean="0"/>
              <a:t> – 1,4 - </a:t>
            </a:r>
            <a:r>
              <a:rPr lang="en-IN" sz="3200" b="1" dirty="0" err="1" smtClean="0"/>
              <a:t>polyisoprene</a:t>
            </a:r>
            <a:endParaRPr lang="en-IN" sz="3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285860"/>
            <a:ext cx="8001056" cy="507209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00034" y="285728"/>
            <a:ext cx="80010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4000" dirty="0" smtClean="0"/>
              <a:t>VULCANISATION OF RUBBER</a:t>
            </a:r>
            <a:endParaRPr lang="en-IN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VULCANISED RUBBER</a:t>
            </a:r>
            <a:endParaRPr lang="en-IN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715304" cy="47863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SYNTHETIC RUBBER</a:t>
            </a:r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571472" y="1857364"/>
            <a:ext cx="8215370" cy="378565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IN" sz="4000" b="1" dirty="0"/>
              <a:t>Synthetic rubber</a:t>
            </a:r>
            <a:r>
              <a:rPr lang="en-IN" sz="4000" dirty="0"/>
              <a:t> is a man-made </a:t>
            </a:r>
            <a:r>
              <a:rPr lang="en-IN" sz="4000" b="1" dirty="0"/>
              <a:t>rubber</a:t>
            </a:r>
            <a:r>
              <a:rPr lang="en-IN" sz="4000" dirty="0"/>
              <a:t> which is produced in manufacturing plants by synthesizing it from petroleum and other minerals. </a:t>
            </a:r>
            <a:r>
              <a:rPr lang="en-IN" sz="4000" b="1" dirty="0"/>
              <a:t>Synthetic rubber</a:t>
            </a:r>
            <a:r>
              <a:rPr lang="en-IN" sz="4000" dirty="0"/>
              <a:t> is basically a polymer or an artificial polymer.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NEOPRENE</a:t>
            </a:r>
            <a:endParaRPr lang="en-IN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866775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829175"/>
            <a:ext cx="1524000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04210" y="2000240"/>
            <a:ext cx="6368186" cy="27860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 smtClean="0"/>
              <a:t>BUNA-N</a:t>
            </a:r>
            <a:endParaRPr lang="en-IN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4"/>
            <a:ext cx="7215238" cy="3575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191125"/>
            <a:ext cx="111442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71</Words>
  <Application>Microsoft Office PowerPoint</Application>
  <PresentationFormat>On-screen Show (4:3)</PresentationFormat>
  <Paragraphs>18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COPOLYMER</vt:lpstr>
      <vt:lpstr>Slide 2</vt:lpstr>
      <vt:lpstr>RUBBER</vt:lpstr>
      <vt:lpstr>NATURAL RUBBER</vt:lpstr>
      <vt:lpstr>Slide 5</vt:lpstr>
      <vt:lpstr>VULCANISED RUBBER</vt:lpstr>
      <vt:lpstr>SYNTHETIC RUBBER</vt:lpstr>
      <vt:lpstr>NEOPRENE</vt:lpstr>
      <vt:lpstr>BUNA-N</vt:lpstr>
      <vt:lpstr>MOLECULAR MASS OF POLYMER</vt:lpstr>
      <vt:lpstr>BIODEGRADABLE POLYMER</vt:lpstr>
      <vt:lpstr>POLY β-HYDROXYBUT YRATE</vt:lpstr>
      <vt:lpstr>NYLON2-NYLON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COPOLYMERISATION</dc:title>
  <dc:creator>ismail - [2010]</dc:creator>
  <cp:lastModifiedBy>ismail - [2010]</cp:lastModifiedBy>
  <cp:revision>17</cp:revision>
  <dcterms:created xsi:type="dcterms:W3CDTF">2018-08-24T00:54:12Z</dcterms:created>
  <dcterms:modified xsi:type="dcterms:W3CDTF">2019-08-10T15:01:37Z</dcterms:modified>
</cp:coreProperties>
</file>