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6BB6-7EA8-4254-90C2-5C5B1CE3CD48}" type="datetimeFigureOut">
              <a:rPr lang="en-US" smtClean="0"/>
              <a:t>10/23/2019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C8B-FB2F-428E-9F16-2690B379D4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6BB6-7EA8-4254-90C2-5C5B1CE3CD48}" type="datetimeFigureOut">
              <a:rPr lang="en-US" smtClean="0"/>
              <a:t>10/23/2019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C8B-FB2F-428E-9F16-2690B379D4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6BB6-7EA8-4254-90C2-5C5B1CE3CD48}" type="datetimeFigureOut">
              <a:rPr lang="en-US" smtClean="0"/>
              <a:t>10/23/2019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C8B-FB2F-428E-9F16-2690B379D4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6BB6-7EA8-4254-90C2-5C5B1CE3CD48}" type="datetimeFigureOut">
              <a:rPr lang="en-US" smtClean="0"/>
              <a:t>10/23/2019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C8B-FB2F-428E-9F16-2690B379D4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6BB6-7EA8-4254-90C2-5C5B1CE3CD48}" type="datetimeFigureOut">
              <a:rPr lang="en-US" smtClean="0"/>
              <a:t>10/23/2019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C8B-FB2F-428E-9F16-2690B379D4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6BB6-7EA8-4254-90C2-5C5B1CE3CD48}" type="datetimeFigureOut">
              <a:rPr lang="en-US" smtClean="0"/>
              <a:t>10/23/2019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C8B-FB2F-428E-9F16-2690B379D4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6BB6-7EA8-4254-90C2-5C5B1CE3CD48}" type="datetimeFigureOut">
              <a:rPr lang="en-US" smtClean="0"/>
              <a:t>10/23/2019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C8B-FB2F-428E-9F16-2690B379D4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6BB6-7EA8-4254-90C2-5C5B1CE3CD48}" type="datetimeFigureOut">
              <a:rPr lang="en-US" smtClean="0"/>
              <a:t>10/23/2019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C8B-FB2F-428E-9F16-2690B379D4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6BB6-7EA8-4254-90C2-5C5B1CE3CD48}" type="datetimeFigureOut">
              <a:rPr lang="en-US" smtClean="0"/>
              <a:t>10/23/2019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C8B-FB2F-428E-9F16-2690B379D4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6BB6-7EA8-4254-90C2-5C5B1CE3CD48}" type="datetimeFigureOut">
              <a:rPr lang="en-US" smtClean="0"/>
              <a:t>10/23/2019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C8B-FB2F-428E-9F16-2690B379D4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6BB6-7EA8-4254-90C2-5C5B1CE3CD48}" type="datetimeFigureOut">
              <a:rPr lang="en-US" smtClean="0"/>
              <a:t>10/23/2019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C8B-FB2F-428E-9F16-2690B379D4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06BB6-7EA8-4254-90C2-5C5B1CE3CD48}" type="datetimeFigureOut">
              <a:rPr lang="en-US" smtClean="0"/>
              <a:t>10/23/2019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61C8B-FB2F-428E-9F16-2690B379D46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8674" name="Picture 2" descr="C:\Users\Welcome\Desktop\main-qimg-770515657fe0d409997c4ebfee6c7b9d-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FIRST LAW THERMODYNAMICS</a:t>
            </a:r>
            <a:endParaRPr lang="en-IN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50"/>
            <a:ext cx="9144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2530" name="Picture 2" descr="C:\Users\Welcome\Desktop\state-versus-path-functions-4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STATE VARIABLES</a:t>
            </a:r>
            <a:endParaRPr lang="en-IN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778674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PATH FUNCTION</a:t>
            </a:r>
            <a:endParaRPr lang="en-IN" dirty="0"/>
          </a:p>
        </p:txBody>
      </p:sp>
      <p:pic>
        <p:nvPicPr>
          <p:cNvPr id="23554" name="Picture 2" descr="C:\Users\Welcome\Desktop\thermodynamics-77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Welcome\Desktop\slide_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FIRST LAW THERMODYNAMICS</vt:lpstr>
      <vt:lpstr>Slide 3</vt:lpstr>
      <vt:lpstr>STATE VARIABLES</vt:lpstr>
      <vt:lpstr>PATH FUNCTION</vt:lpstr>
      <vt:lpstr>Slide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ismail - [2010]</dc:creator>
  <cp:lastModifiedBy>ismail - [2010]</cp:lastModifiedBy>
  <cp:revision>1</cp:revision>
  <dcterms:created xsi:type="dcterms:W3CDTF">2019-10-23T00:28:04Z</dcterms:created>
  <dcterms:modified xsi:type="dcterms:W3CDTF">2019-10-23T00:30:12Z</dcterms:modified>
</cp:coreProperties>
</file>