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F04D-F9C1-419C-9B8C-393CE611D4E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56F3-60F6-4231-9CDA-F49B36065A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s-la.facebook.com/SamayamTamil/photos/a.1067406579959030/1607877782578571/?type=3&amp;eid=ARBFzZhAxYN6lMiV0bU6Ee5-oBQ7XiCXm4haBNewy2cM505WbTIfsZ8oY5lzxKvloHqilska4novAWJx&amp;__xts__%5B0%5D=68.ARBi_FhPcJ2xQ-shp_Xim_nHXu6SRTlG7BUnaeVsgCPOsdra53Wc3PRRq6Ixt1l_W70YePLT-izeWJIjt_aM4_vXKEGa44c2yAXjwfxdV4tEvJz_-rxUz6R6P0e3sNv9823J_P-76OKeMdBcqiy1oKg210-z-SwNviV64R_9H_3rGGx5-K09GxrFYpj9YfZeHQKE6BbbKIaCm4KFfUxPkb5cxjyB4mRXb1PGMJ8kLS-PaZqJ2mu71xR965OWzOo35mWr7K87nRhn63JobiQL5TCAJT35MnrvGPhXVy2xb8XSJpwu-Hs9XlRt3jUoBGT7BxUzXxt3vJeRvVZFgaSf_JJ_7vJ6&amp;__tn__=EEHH-R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பண்படுத்தும்</a:t>
            </a:r>
            <a:r>
              <a:rPr lang="en-US" dirty="0" smtClean="0"/>
              <a:t> </a:t>
            </a:r>
            <a:r>
              <a:rPr lang="en-US" dirty="0" err="1" smtClean="0"/>
              <a:t>பழமொழிகள்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à®¤à®®à®¿à®´à¯ à®ªà®´à®®à¯à®´à®¿à®à®³à¯ à®µà®¿à®³à®à¯à®à®®à¯"/>
          <p:cNvPicPr>
            <a:picLocks noChangeAspect="1" noChangeArrowheads="1"/>
          </p:cNvPicPr>
          <p:nvPr/>
        </p:nvPicPr>
        <p:blipFill>
          <a:blip r:embed="rId2"/>
          <a:srcRect l="12608" r="12646"/>
          <a:stretch>
            <a:fillRect/>
          </a:stretch>
        </p:blipFill>
        <p:spPr bwMode="auto">
          <a:xfrm>
            <a:off x="685800" y="381000"/>
            <a:ext cx="79248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Image result for à®¤à®®à®¿à®´à¯ à®ªà®´à®®à¯à®´à®¿à®à®³à¯ à®µà®¿à®³à®à¯à®à®®à¯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184731" cy="47092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0" b="0" i="0" u="sng" strike="noStrike" cap="none" normalizeH="0" baseline="0" dirty="0" smtClean="0">
              <a:ln>
                <a:noFill/>
              </a:ln>
              <a:solidFill>
                <a:srgbClr val="385898"/>
              </a:solidFill>
              <a:effectLst/>
              <a:latin typeface="inherit"/>
              <a:cs typeface="Arial" pitchFamily="34" charset="0"/>
            </a:endParaRPr>
          </a:p>
        </p:txBody>
      </p:sp>
      <p:pic>
        <p:nvPicPr>
          <p:cNvPr id="16388" name="Picture 4" descr="No hay descripción de la foto disponible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14400" b="4000"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2"/>
          <a:srcRect t="20044" b="16408"/>
          <a:stretch>
            <a:fillRect/>
          </a:stretch>
        </p:blipFill>
        <p:spPr bwMode="auto">
          <a:xfrm>
            <a:off x="304800" y="152400"/>
            <a:ext cx="8610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lated image"/>
          <p:cNvPicPr>
            <a:picLocks noChangeAspect="1" noChangeArrowheads="1"/>
          </p:cNvPicPr>
          <p:nvPr/>
        </p:nvPicPr>
        <p:blipFill>
          <a:blip r:embed="rId2"/>
          <a:srcRect t="24064" r="3268" b="9626"/>
          <a:stretch>
            <a:fillRect/>
          </a:stretch>
        </p:blipFill>
        <p:spPr bwMode="auto">
          <a:xfrm>
            <a:off x="304800" y="381000"/>
            <a:ext cx="7772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12845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b="1" dirty="0"/>
              <a:t>14.) கல்லைக் கண்டா, நாயைக் காணோம்! நாயைக் கண்டா, கல்லைக் காணோம்</a:t>
            </a:r>
            <a:r>
              <a:rPr lang="ta-IN" b="1" dirty="0" smtClean="0"/>
              <a:t>!!</a:t>
            </a:r>
            <a:endParaRPr lang="en-US" b="1" dirty="0" smtClean="0"/>
          </a:p>
          <a:p>
            <a:r>
              <a:rPr lang="ta-IN" dirty="0" smtClean="0"/>
              <a:t/>
            </a:r>
            <a:br>
              <a:rPr lang="ta-IN" dirty="0" smtClean="0"/>
            </a:br>
            <a:r>
              <a:rPr lang="ta-IN" b="1" dirty="0"/>
              <a:t>பொருள்: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sz="2400" dirty="0"/>
              <a:t>நாயை பார்க்கும் போதெல்லாம் அதை அடிக்க கல் அகப்படுவதில்லை; அதுபோல கல்லை காணும் போதும் அடிவாங்க நாய் சிக்குவதில்லை.</a:t>
            </a: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b="1" dirty="0"/>
              <a:t>உண்மையான பொருள்:</a:t>
            </a: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/>
              <a:t>கோவிலில் கால பைரவர் சன்னதியில் நாயின் சிலை செதுக்கப்பட்டிருக்கும். அதை கலை கண்ணொடு பார்த்தால், நாய் போல தெரியும்; வெறும் கல் என நினைத்தால், நாய்  தெரியாமல் கல் தான் தெரியும். எந்த ஒரு செயலும் தெரிவது/செய்வது, அவரவர் பார்வையில்/செயலில் தான் உள்ளது.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5. பண்படுத்தும் பழமொழிகள்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2</cp:revision>
  <dcterms:created xsi:type="dcterms:W3CDTF">2019-07-19T03:54:06Z</dcterms:created>
  <dcterms:modified xsi:type="dcterms:W3CDTF">2019-07-19T04:06:39Z</dcterms:modified>
</cp:coreProperties>
</file>