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"/>
            <a:ext cx="7826774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26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"/>
            <a:ext cx="714131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2006-08-16T00:00:00Z</dcterms:created>
  <dcterms:modified xsi:type="dcterms:W3CDTF">2019-10-15T03:54:03Z</dcterms:modified>
</cp:coreProperties>
</file>