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E7FE99-A852-40E7-9D9C-3BA4378AD25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C340C6AB-A509-40FB-AFED-3B62802712E3}">
      <dgm:prSet phldrT="[Text]" custT="1"/>
      <dgm:spPr/>
      <dgm:t>
        <a:bodyPr/>
        <a:lstStyle/>
        <a:p>
          <a:pPr algn="l"/>
          <a:r>
            <a:rPr lang="en-IN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en-IN" sz="4400" dirty="0" smtClean="0">
              <a:latin typeface="+mn-lt"/>
              <a:cs typeface="Times New Roman" panose="02020603050405020304" pitchFamily="18" charset="0"/>
            </a:rPr>
            <a:t>ARTICLES</a:t>
          </a:r>
          <a:endParaRPr lang="en-IN" sz="4400" dirty="0">
            <a:latin typeface="+mn-lt"/>
            <a:cs typeface="Times New Roman" panose="02020603050405020304" pitchFamily="18" charset="0"/>
          </a:endParaRPr>
        </a:p>
      </dgm:t>
    </dgm:pt>
    <dgm:pt modelId="{BD7ABD67-BD50-4407-8063-2D95CDD9B9B0}" type="parTrans" cxnId="{A3117DEC-1EC2-4BA5-B19D-9439D0E2E67E}">
      <dgm:prSet/>
      <dgm:spPr/>
      <dgm:t>
        <a:bodyPr/>
        <a:lstStyle/>
        <a:p>
          <a:endParaRPr lang="en-IN"/>
        </a:p>
      </dgm:t>
    </dgm:pt>
    <dgm:pt modelId="{217FCF37-0165-44BB-9DFA-642907C15BBB}" type="sibTrans" cxnId="{A3117DEC-1EC2-4BA5-B19D-9439D0E2E67E}">
      <dgm:prSet/>
      <dgm:spPr/>
      <dgm:t>
        <a:bodyPr/>
        <a:lstStyle/>
        <a:p>
          <a:endParaRPr lang="en-IN"/>
        </a:p>
      </dgm:t>
    </dgm:pt>
    <dgm:pt modelId="{3AC819B2-61CA-422D-8CCE-F6A71B88447E}">
      <dgm:prSet phldrT="[Text]" custT="1"/>
      <dgm:spPr/>
      <dgm:t>
        <a:bodyPr/>
        <a:lstStyle/>
        <a:p>
          <a:r>
            <a:rPr lang="en-IN" sz="4400" dirty="0" smtClean="0"/>
            <a:t>an</a:t>
          </a:r>
          <a:endParaRPr lang="en-IN" sz="4400" dirty="0"/>
        </a:p>
      </dgm:t>
    </dgm:pt>
    <dgm:pt modelId="{CB0768C0-CEB1-4883-BD92-07903F2997EE}" type="parTrans" cxnId="{1D633604-DD41-431C-812D-057270078FEC}">
      <dgm:prSet/>
      <dgm:spPr/>
      <dgm:t>
        <a:bodyPr/>
        <a:lstStyle/>
        <a:p>
          <a:endParaRPr lang="en-IN"/>
        </a:p>
      </dgm:t>
    </dgm:pt>
    <dgm:pt modelId="{B759873B-06F7-486E-A9DC-88A81441A91E}" type="sibTrans" cxnId="{1D633604-DD41-431C-812D-057270078FEC}">
      <dgm:prSet/>
      <dgm:spPr/>
      <dgm:t>
        <a:bodyPr/>
        <a:lstStyle/>
        <a:p>
          <a:endParaRPr lang="en-IN"/>
        </a:p>
      </dgm:t>
    </dgm:pt>
    <dgm:pt modelId="{759A1ABA-6B94-4825-9DF1-D69CB38FBA93}">
      <dgm:prSet phldrT="[Text]" custT="1"/>
      <dgm:spPr/>
      <dgm:t>
        <a:bodyPr/>
        <a:lstStyle/>
        <a:p>
          <a:r>
            <a:rPr lang="en-IN" sz="4400" dirty="0" smtClean="0">
              <a:latin typeface="+mn-lt"/>
              <a:cs typeface="Times New Roman" panose="02020603050405020304" pitchFamily="18" charset="0"/>
            </a:rPr>
            <a:t>a</a:t>
          </a:r>
          <a:endParaRPr lang="en-IN" sz="4400" dirty="0">
            <a:latin typeface="+mn-lt"/>
            <a:cs typeface="Times New Roman" panose="02020603050405020304" pitchFamily="18" charset="0"/>
          </a:endParaRPr>
        </a:p>
      </dgm:t>
    </dgm:pt>
    <dgm:pt modelId="{14710728-2079-47B1-BA1E-D830C136DDBF}" type="sibTrans" cxnId="{B90D035D-4CD2-4F9C-BBEF-B64348D6FAFE}">
      <dgm:prSet/>
      <dgm:spPr/>
      <dgm:t>
        <a:bodyPr/>
        <a:lstStyle/>
        <a:p>
          <a:endParaRPr lang="en-IN"/>
        </a:p>
      </dgm:t>
    </dgm:pt>
    <dgm:pt modelId="{1ED401E4-F227-4213-BC73-AA5C1DE32A83}" type="parTrans" cxnId="{B90D035D-4CD2-4F9C-BBEF-B64348D6FAFE}">
      <dgm:prSet/>
      <dgm:spPr/>
      <dgm:t>
        <a:bodyPr/>
        <a:lstStyle/>
        <a:p>
          <a:endParaRPr lang="en-IN"/>
        </a:p>
      </dgm:t>
    </dgm:pt>
    <dgm:pt modelId="{F3A0B997-7213-4B83-A57B-6CDEEB26E71C}" type="pres">
      <dgm:prSet presAssocID="{A2E7FE99-A852-40E7-9D9C-3BA4378AD25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C13BCBCB-9D30-4182-BFEE-025B3161A7D3}" type="pres">
      <dgm:prSet presAssocID="{C340C6AB-A509-40FB-AFED-3B62802712E3}" presName="root1" presStyleCnt="0"/>
      <dgm:spPr/>
    </dgm:pt>
    <dgm:pt modelId="{BF80079E-EB6D-49D2-B5B3-2113957D0507}" type="pres">
      <dgm:prSet presAssocID="{C340C6AB-A509-40FB-AFED-3B62802712E3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1DA3B07-9DED-4170-8CC0-F9498B14199F}" type="pres">
      <dgm:prSet presAssocID="{C340C6AB-A509-40FB-AFED-3B62802712E3}" presName="level2hierChild" presStyleCnt="0"/>
      <dgm:spPr/>
    </dgm:pt>
    <dgm:pt modelId="{7D83ECC8-5A08-4DF5-B6ED-2B5BF699CE2F}" type="pres">
      <dgm:prSet presAssocID="{1ED401E4-F227-4213-BC73-AA5C1DE32A83}" presName="conn2-1" presStyleLbl="parChTrans1D2" presStyleIdx="0" presStyleCnt="2"/>
      <dgm:spPr/>
    </dgm:pt>
    <dgm:pt modelId="{02E47088-DFE8-41B4-B0AA-F90D952B2B51}" type="pres">
      <dgm:prSet presAssocID="{1ED401E4-F227-4213-BC73-AA5C1DE32A83}" presName="connTx" presStyleLbl="parChTrans1D2" presStyleIdx="0" presStyleCnt="2"/>
      <dgm:spPr/>
    </dgm:pt>
    <dgm:pt modelId="{8EFDD455-0BF3-4852-9C2C-75973BA1A5A2}" type="pres">
      <dgm:prSet presAssocID="{759A1ABA-6B94-4825-9DF1-D69CB38FBA93}" presName="root2" presStyleCnt="0"/>
      <dgm:spPr/>
    </dgm:pt>
    <dgm:pt modelId="{D4843E41-280B-47AC-926C-7B5E4CB486E0}" type="pres">
      <dgm:prSet presAssocID="{759A1ABA-6B94-4825-9DF1-D69CB38FBA93}" presName="LevelTwoTextNode" presStyleLbl="node2" presStyleIdx="0" presStyleCnt="2" custLinFactNeighborX="3297" custLinFactNeighborY="687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0398588-69AD-411E-B11E-6AD9E26B91E7}" type="pres">
      <dgm:prSet presAssocID="{759A1ABA-6B94-4825-9DF1-D69CB38FBA93}" presName="level3hierChild" presStyleCnt="0"/>
      <dgm:spPr/>
    </dgm:pt>
    <dgm:pt modelId="{E11C8D3D-294B-4503-A4E8-CF7D5EDB6A78}" type="pres">
      <dgm:prSet presAssocID="{CB0768C0-CEB1-4883-BD92-07903F2997EE}" presName="conn2-1" presStyleLbl="parChTrans1D2" presStyleIdx="1" presStyleCnt="2"/>
      <dgm:spPr/>
    </dgm:pt>
    <dgm:pt modelId="{DDDB5E53-4B00-424A-8F80-8C15876B64AC}" type="pres">
      <dgm:prSet presAssocID="{CB0768C0-CEB1-4883-BD92-07903F2997EE}" presName="connTx" presStyleLbl="parChTrans1D2" presStyleIdx="1" presStyleCnt="2"/>
      <dgm:spPr/>
    </dgm:pt>
    <dgm:pt modelId="{53ABD9B9-0736-4327-940C-59428E16FF0C}" type="pres">
      <dgm:prSet presAssocID="{3AC819B2-61CA-422D-8CCE-F6A71B88447E}" presName="root2" presStyleCnt="0"/>
      <dgm:spPr/>
    </dgm:pt>
    <dgm:pt modelId="{2F2E15B5-82C1-4DDF-AB74-74486FBABB49}" type="pres">
      <dgm:prSet presAssocID="{3AC819B2-61CA-422D-8CCE-F6A71B88447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BAE99E1-8D1E-49DC-A3EE-9623579B79E8}" type="pres">
      <dgm:prSet presAssocID="{3AC819B2-61CA-422D-8CCE-F6A71B88447E}" presName="level3hierChild" presStyleCnt="0"/>
      <dgm:spPr/>
    </dgm:pt>
  </dgm:ptLst>
  <dgm:cxnLst>
    <dgm:cxn modelId="{1D633604-DD41-431C-812D-057270078FEC}" srcId="{C340C6AB-A509-40FB-AFED-3B62802712E3}" destId="{3AC819B2-61CA-422D-8CCE-F6A71B88447E}" srcOrd="1" destOrd="0" parTransId="{CB0768C0-CEB1-4883-BD92-07903F2997EE}" sibTransId="{B759873B-06F7-486E-A9DC-88A81441A91E}"/>
    <dgm:cxn modelId="{49F91F49-507F-4F7D-85CB-0F8C50DE67D7}" type="presOf" srcId="{759A1ABA-6B94-4825-9DF1-D69CB38FBA93}" destId="{D4843E41-280B-47AC-926C-7B5E4CB486E0}" srcOrd="0" destOrd="0" presId="urn:microsoft.com/office/officeart/2005/8/layout/hierarchy2"/>
    <dgm:cxn modelId="{49452FA2-5532-44DC-B3C3-7FADEA8F45E1}" type="presOf" srcId="{C340C6AB-A509-40FB-AFED-3B62802712E3}" destId="{BF80079E-EB6D-49D2-B5B3-2113957D0507}" srcOrd="0" destOrd="0" presId="urn:microsoft.com/office/officeart/2005/8/layout/hierarchy2"/>
    <dgm:cxn modelId="{97E9490B-09C2-465A-9BA2-5C0AE3EE9B78}" type="presOf" srcId="{3AC819B2-61CA-422D-8CCE-F6A71B88447E}" destId="{2F2E15B5-82C1-4DDF-AB74-74486FBABB49}" srcOrd="0" destOrd="0" presId="urn:microsoft.com/office/officeart/2005/8/layout/hierarchy2"/>
    <dgm:cxn modelId="{A3117DEC-1EC2-4BA5-B19D-9439D0E2E67E}" srcId="{A2E7FE99-A852-40E7-9D9C-3BA4378AD25E}" destId="{C340C6AB-A509-40FB-AFED-3B62802712E3}" srcOrd="0" destOrd="0" parTransId="{BD7ABD67-BD50-4407-8063-2D95CDD9B9B0}" sibTransId="{217FCF37-0165-44BB-9DFA-642907C15BBB}"/>
    <dgm:cxn modelId="{A52E4980-2541-461E-9144-DA02597B9491}" type="presOf" srcId="{CB0768C0-CEB1-4883-BD92-07903F2997EE}" destId="{E11C8D3D-294B-4503-A4E8-CF7D5EDB6A78}" srcOrd="0" destOrd="0" presId="urn:microsoft.com/office/officeart/2005/8/layout/hierarchy2"/>
    <dgm:cxn modelId="{FF51F121-8B53-4019-AD5A-D074C0D1F259}" type="presOf" srcId="{1ED401E4-F227-4213-BC73-AA5C1DE32A83}" destId="{7D83ECC8-5A08-4DF5-B6ED-2B5BF699CE2F}" srcOrd="0" destOrd="0" presId="urn:microsoft.com/office/officeart/2005/8/layout/hierarchy2"/>
    <dgm:cxn modelId="{8ECB82B6-CDDE-4710-B79F-28CF8292E6C0}" type="presOf" srcId="{1ED401E4-F227-4213-BC73-AA5C1DE32A83}" destId="{02E47088-DFE8-41B4-B0AA-F90D952B2B51}" srcOrd="1" destOrd="0" presId="urn:microsoft.com/office/officeart/2005/8/layout/hierarchy2"/>
    <dgm:cxn modelId="{5363AB5B-6485-4C36-848D-979F6F03F91F}" type="presOf" srcId="{CB0768C0-CEB1-4883-BD92-07903F2997EE}" destId="{DDDB5E53-4B00-424A-8F80-8C15876B64AC}" srcOrd="1" destOrd="0" presId="urn:microsoft.com/office/officeart/2005/8/layout/hierarchy2"/>
    <dgm:cxn modelId="{B90D035D-4CD2-4F9C-BBEF-B64348D6FAFE}" srcId="{C340C6AB-A509-40FB-AFED-3B62802712E3}" destId="{759A1ABA-6B94-4825-9DF1-D69CB38FBA93}" srcOrd="0" destOrd="0" parTransId="{1ED401E4-F227-4213-BC73-AA5C1DE32A83}" sibTransId="{14710728-2079-47B1-BA1E-D830C136DDBF}"/>
    <dgm:cxn modelId="{62583D5A-C829-4912-8639-8FB0ECA43C2C}" type="presOf" srcId="{A2E7FE99-A852-40E7-9D9C-3BA4378AD25E}" destId="{F3A0B997-7213-4B83-A57B-6CDEEB26E71C}" srcOrd="0" destOrd="0" presId="urn:microsoft.com/office/officeart/2005/8/layout/hierarchy2"/>
    <dgm:cxn modelId="{8FE7753D-36FC-487B-97D9-D7C1595B348E}" type="presParOf" srcId="{F3A0B997-7213-4B83-A57B-6CDEEB26E71C}" destId="{C13BCBCB-9D30-4182-BFEE-025B3161A7D3}" srcOrd="0" destOrd="0" presId="urn:microsoft.com/office/officeart/2005/8/layout/hierarchy2"/>
    <dgm:cxn modelId="{4DCF004D-0E46-49DB-81BD-8B8D49B04892}" type="presParOf" srcId="{C13BCBCB-9D30-4182-BFEE-025B3161A7D3}" destId="{BF80079E-EB6D-49D2-B5B3-2113957D0507}" srcOrd="0" destOrd="0" presId="urn:microsoft.com/office/officeart/2005/8/layout/hierarchy2"/>
    <dgm:cxn modelId="{997507B0-F3F1-4C8E-86BE-D14D6145BD31}" type="presParOf" srcId="{C13BCBCB-9D30-4182-BFEE-025B3161A7D3}" destId="{81DA3B07-9DED-4170-8CC0-F9498B14199F}" srcOrd="1" destOrd="0" presId="urn:microsoft.com/office/officeart/2005/8/layout/hierarchy2"/>
    <dgm:cxn modelId="{E55E84FD-54D9-451C-A0E1-1F92C517F2D5}" type="presParOf" srcId="{81DA3B07-9DED-4170-8CC0-F9498B14199F}" destId="{7D83ECC8-5A08-4DF5-B6ED-2B5BF699CE2F}" srcOrd="0" destOrd="0" presId="urn:microsoft.com/office/officeart/2005/8/layout/hierarchy2"/>
    <dgm:cxn modelId="{FFA99CBE-2C53-4485-9E26-E0F6CC4AEAA8}" type="presParOf" srcId="{7D83ECC8-5A08-4DF5-B6ED-2B5BF699CE2F}" destId="{02E47088-DFE8-41B4-B0AA-F90D952B2B51}" srcOrd="0" destOrd="0" presId="urn:microsoft.com/office/officeart/2005/8/layout/hierarchy2"/>
    <dgm:cxn modelId="{EAAC14F6-2D0C-4CDA-A8A3-0B0E6889765B}" type="presParOf" srcId="{81DA3B07-9DED-4170-8CC0-F9498B14199F}" destId="{8EFDD455-0BF3-4852-9C2C-75973BA1A5A2}" srcOrd="1" destOrd="0" presId="urn:microsoft.com/office/officeart/2005/8/layout/hierarchy2"/>
    <dgm:cxn modelId="{816AB66C-8522-4663-B3C9-F6BA2876221B}" type="presParOf" srcId="{8EFDD455-0BF3-4852-9C2C-75973BA1A5A2}" destId="{D4843E41-280B-47AC-926C-7B5E4CB486E0}" srcOrd="0" destOrd="0" presId="urn:microsoft.com/office/officeart/2005/8/layout/hierarchy2"/>
    <dgm:cxn modelId="{742528EA-A24C-4B7F-BE0B-8D56C46461A6}" type="presParOf" srcId="{8EFDD455-0BF3-4852-9C2C-75973BA1A5A2}" destId="{70398588-69AD-411E-B11E-6AD9E26B91E7}" srcOrd="1" destOrd="0" presId="urn:microsoft.com/office/officeart/2005/8/layout/hierarchy2"/>
    <dgm:cxn modelId="{A357FB7A-F3C7-49ED-8F3B-31E6CD23C8AF}" type="presParOf" srcId="{81DA3B07-9DED-4170-8CC0-F9498B14199F}" destId="{E11C8D3D-294B-4503-A4E8-CF7D5EDB6A78}" srcOrd="2" destOrd="0" presId="urn:microsoft.com/office/officeart/2005/8/layout/hierarchy2"/>
    <dgm:cxn modelId="{33380538-CBC2-45FD-A0A6-72C6DBAC5CCB}" type="presParOf" srcId="{E11C8D3D-294B-4503-A4E8-CF7D5EDB6A78}" destId="{DDDB5E53-4B00-424A-8F80-8C15876B64AC}" srcOrd="0" destOrd="0" presId="urn:microsoft.com/office/officeart/2005/8/layout/hierarchy2"/>
    <dgm:cxn modelId="{79908909-B640-4077-85BC-9C3E2719E4E2}" type="presParOf" srcId="{81DA3B07-9DED-4170-8CC0-F9498B14199F}" destId="{53ABD9B9-0736-4327-940C-59428E16FF0C}" srcOrd="3" destOrd="0" presId="urn:microsoft.com/office/officeart/2005/8/layout/hierarchy2"/>
    <dgm:cxn modelId="{27587807-4BC6-4EEA-93D9-D9D44CF3677C}" type="presParOf" srcId="{53ABD9B9-0736-4327-940C-59428E16FF0C}" destId="{2F2E15B5-82C1-4DDF-AB74-74486FBABB49}" srcOrd="0" destOrd="0" presId="urn:microsoft.com/office/officeart/2005/8/layout/hierarchy2"/>
    <dgm:cxn modelId="{640B0CB6-C020-494B-87A2-241590982D76}" type="presParOf" srcId="{53ABD9B9-0736-4327-940C-59428E16FF0C}" destId="{BBAE99E1-8D1E-49DC-A3EE-9623579B79E8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80079E-EB6D-49D2-B5B3-2113957D0507}">
      <dsp:nvSpPr>
        <dsp:cNvPr id="0" name=""/>
        <dsp:cNvSpPr/>
      </dsp:nvSpPr>
      <dsp:spPr>
        <a:xfrm>
          <a:off x="1150773" y="706967"/>
          <a:ext cx="2456325" cy="1228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    </a:t>
          </a:r>
          <a:r>
            <a:rPr lang="en-IN" sz="4400" kern="1200" dirty="0" smtClean="0">
              <a:latin typeface="+mn-lt"/>
              <a:cs typeface="Times New Roman" panose="02020603050405020304" pitchFamily="18" charset="0"/>
            </a:rPr>
            <a:t>ARTICLES</a:t>
          </a:r>
          <a:endParaRPr lang="en-IN" sz="4400" kern="1200" dirty="0">
            <a:latin typeface="+mn-lt"/>
            <a:cs typeface="Times New Roman" panose="02020603050405020304" pitchFamily="18" charset="0"/>
          </a:endParaRPr>
        </a:p>
      </dsp:txBody>
      <dsp:txXfrm>
        <a:off x="1186745" y="742939"/>
        <a:ext cx="2384381" cy="1156218"/>
      </dsp:txXfrm>
    </dsp:sp>
    <dsp:sp modelId="{7D83ECC8-5A08-4DF5-B6ED-2B5BF699CE2F}">
      <dsp:nvSpPr>
        <dsp:cNvPr id="0" name=""/>
        <dsp:cNvSpPr/>
      </dsp:nvSpPr>
      <dsp:spPr>
        <a:xfrm rot="19781185">
          <a:off x="3522880" y="968309"/>
          <a:ext cx="1231952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231952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108058" y="979346"/>
        <a:ext cx="61597" cy="61597"/>
      </dsp:txXfrm>
    </dsp:sp>
    <dsp:sp modelId="{D4843E41-280B-47AC-926C-7B5E4CB486E0}">
      <dsp:nvSpPr>
        <dsp:cNvPr id="0" name=""/>
        <dsp:cNvSpPr/>
      </dsp:nvSpPr>
      <dsp:spPr>
        <a:xfrm>
          <a:off x="4670614" y="85161"/>
          <a:ext cx="2456325" cy="1228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400" kern="1200" dirty="0" smtClean="0">
              <a:latin typeface="+mn-lt"/>
              <a:cs typeface="Times New Roman" panose="02020603050405020304" pitchFamily="18" charset="0"/>
            </a:rPr>
            <a:t>a</a:t>
          </a:r>
          <a:endParaRPr lang="en-IN" sz="4400" kern="1200" dirty="0">
            <a:latin typeface="+mn-lt"/>
            <a:cs typeface="Times New Roman" panose="02020603050405020304" pitchFamily="18" charset="0"/>
          </a:endParaRPr>
        </a:p>
      </dsp:txBody>
      <dsp:txXfrm>
        <a:off x="4706586" y="121133"/>
        <a:ext cx="2384381" cy="1156218"/>
      </dsp:txXfrm>
    </dsp:sp>
    <dsp:sp modelId="{E11C8D3D-294B-4503-A4E8-CF7D5EDB6A78}">
      <dsp:nvSpPr>
        <dsp:cNvPr id="0" name=""/>
        <dsp:cNvSpPr/>
      </dsp:nvSpPr>
      <dsp:spPr>
        <a:xfrm rot="2142401">
          <a:off x="3493369" y="1632309"/>
          <a:ext cx="1209989" cy="83671"/>
        </a:xfrm>
        <a:custGeom>
          <a:avLst/>
          <a:gdLst/>
          <a:ahLst/>
          <a:cxnLst/>
          <a:rect l="0" t="0" r="0" b="0"/>
          <a:pathLst>
            <a:path>
              <a:moveTo>
                <a:pt x="0" y="41835"/>
              </a:moveTo>
              <a:lnTo>
                <a:pt x="1209989" y="418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500" kern="1200"/>
        </a:p>
      </dsp:txBody>
      <dsp:txXfrm>
        <a:off x="4068114" y="1643896"/>
        <a:ext cx="60499" cy="60499"/>
      </dsp:txXfrm>
    </dsp:sp>
    <dsp:sp modelId="{2F2E15B5-82C1-4DDF-AB74-74486FBABB49}">
      <dsp:nvSpPr>
        <dsp:cNvPr id="0" name=""/>
        <dsp:cNvSpPr/>
      </dsp:nvSpPr>
      <dsp:spPr>
        <a:xfrm>
          <a:off x="4589629" y="1413161"/>
          <a:ext cx="2456325" cy="12281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4400" kern="1200" dirty="0" smtClean="0"/>
            <a:t>an</a:t>
          </a:r>
          <a:endParaRPr lang="en-IN" sz="4400" kern="1200" dirty="0"/>
        </a:p>
      </dsp:txBody>
      <dsp:txXfrm>
        <a:off x="4625601" y="1449133"/>
        <a:ext cx="2384381" cy="1156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9743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260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3022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63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226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83111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5763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072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7221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1447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818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2A576-0A49-43ED-8BE8-DED4B7A32DED}" type="datetimeFigureOut">
              <a:rPr lang="en-IN" smtClean="0"/>
              <a:t>29-06-2019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D7B7C-6A21-45ED-998B-AC3099652C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973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9870" y="517245"/>
            <a:ext cx="9144000" cy="773672"/>
          </a:xfrm>
        </p:spPr>
        <p:txBody>
          <a:bodyPr>
            <a:normAutofit/>
          </a:bodyPr>
          <a:lstStyle/>
          <a:p>
            <a:pPr algn="l"/>
            <a:r>
              <a:rPr lang="en-I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en-IN" sz="4800" dirty="0" smtClean="0">
                <a:solidFill>
                  <a:srgbClr val="7030A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ARTICLES</a:t>
            </a:r>
            <a:endParaRPr lang="en-IN" sz="4800" dirty="0">
              <a:solidFill>
                <a:srgbClr val="7030A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9870" y="1775012"/>
            <a:ext cx="9144000" cy="2501153"/>
          </a:xfrm>
        </p:spPr>
        <p:txBody>
          <a:bodyPr/>
          <a:lstStyle/>
          <a:p>
            <a:pPr algn="l"/>
            <a:r>
              <a:rPr lang="en-IN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Articles are used before the naming words that are singular.   </a:t>
            </a:r>
          </a:p>
          <a:p>
            <a:pPr algn="l"/>
            <a:endParaRPr lang="en-IN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IN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753417819"/>
              </p:ext>
            </p:extLst>
          </p:nvPr>
        </p:nvGraphicFramePr>
        <p:xfrm>
          <a:off x="1237130" y="2850776"/>
          <a:ext cx="8196729" cy="264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8568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>
                <a:solidFill>
                  <a:srgbClr val="C00000"/>
                </a:solidFill>
              </a:rPr>
              <a:t>Usage of “an”</a:t>
            </a:r>
            <a:endParaRPr lang="en-IN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sz="4400" dirty="0" smtClean="0"/>
              <a:t>Use the article “an” before a word beginning with vowels (‘a’ , ‘e’ , ‘</a:t>
            </a:r>
            <a:r>
              <a:rPr lang="en-IN" sz="4400" dirty="0" err="1" smtClean="0"/>
              <a:t>i</a:t>
            </a:r>
            <a:r>
              <a:rPr lang="en-IN" sz="4400" dirty="0" smtClean="0"/>
              <a:t>’ , ‘o’ , ‘u’) .</a:t>
            </a:r>
          </a:p>
          <a:p>
            <a:pPr marL="0" indent="0">
              <a:buNone/>
            </a:pPr>
            <a:r>
              <a:rPr lang="en-IN" sz="4400" u="sng" dirty="0" smtClean="0">
                <a:solidFill>
                  <a:srgbClr val="002060"/>
                </a:solidFill>
              </a:rPr>
              <a:t>Example: </a:t>
            </a:r>
          </a:p>
          <a:p>
            <a:pPr marL="0" indent="0">
              <a:buNone/>
            </a:pPr>
            <a:r>
              <a:rPr lang="en-IN" sz="4400" dirty="0" smtClean="0"/>
              <a:t>       1) an owl</a:t>
            </a:r>
          </a:p>
          <a:p>
            <a:pPr marL="0" indent="0">
              <a:buNone/>
            </a:pPr>
            <a:r>
              <a:rPr lang="en-IN" sz="4400" dirty="0"/>
              <a:t> </a:t>
            </a:r>
            <a:r>
              <a:rPr lang="en-IN" sz="4400" dirty="0" smtClean="0"/>
              <a:t>      2) an umbrella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32829673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 smtClean="0">
                <a:solidFill>
                  <a:srgbClr val="C00000"/>
                </a:solidFill>
              </a:rPr>
              <a:t>Usage of “a”</a:t>
            </a:r>
            <a:endParaRPr lang="en-IN" sz="48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4400" dirty="0" smtClean="0"/>
              <a:t>Use the article “a” if the naming word starts with a consonant sound.</a:t>
            </a:r>
          </a:p>
          <a:p>
            <a:pPr marL="0" indent="0">
              <a:buNone/>
            </a:pPr>
            <a:r>
              <a:rPr lang="en-IN" sz="4400" dirty="0" smtClean="0"/>
              <a:t>Example:</a:t>
            </a:r>
          </a:p>
          <a:p>
            <a:pPr marL="0" indent="0">
              <a:buNone/>
            </a:pPr>
            <a:r>
              <a:rPr lang="en-IN" sz="4400" dirty="0"/>
              <a:t> </a:t>
            </a:r>
            <a:r>
              <a:rPr lang="en-IN" sz="4400" dirty="0" smtClean="0"/>
              <a:t>       1) a giraffe</a:t>
            </a:r>
          </a:p>
          <a:p>
            <a:pPr marL="0" indent="0">
              <a:buNone/>
            </a:pPr>
            <a:r>
              <a:rPr lang="en-IN" sz="4400" dirty="0"/>
              <a:t> </a:t>
            </a:r>
            <a:r>
              <a:rPr lang="en-IN" sz="4400" dirty="0" smtClean="0"/>
              <a:t>       2) a parrot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605763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99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Times New Roman</vt:lpstr>
      <vt:lpstr>Office Theme</vt:lpstr>
      <vt:lpstr>                                  ARTICLES</vt:lpstr>
      <vt:lpstr>Usage of “an”</vt:lpstr>
      <vt:lpstr>Usage of “a”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</dc:title>
  <dc:creator>Prasanth</dc:creator>
  <cp:lastModifiedBy>Prasanth</cp:lastModifiedBy>
  <cp:revision>6</cp:revision>
  <dcterms:created xsi:type="dcterms:W3CDTF">2019-06-29T15:47:16Z</dcterms:created>
  <dcterms:modified xsi:type="dcterms:W3CDTF">2019-06-29T16:08:54Z</dcterms:modified>
</cp:coreProperties>
</file>