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A2A512-4E57-4931-B189-8F5C8CDBE8A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84EE4E-CA4A-49EA-88F7-99B73C49AF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CH-7 UNTOUCHABILITY A SOCIAL EVIL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UNTOUCHABILITY</a:t>
            </a:r>
            <a:endParaRPr lang="en-US" dirty="0"/>
          </a:p>
        </p:txBody>
      </p:sp>
      <p:pic>
        <p:nvPicPr>
          <p:cNvPr id="3" name="Picture 2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09600"/>
            <a:ext cx="708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mage result for untouchability a social evi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762000"/>
            <a:ext cx="6324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ABOLITION OF UNTOUCHABILITY</a:t>
            </a:r>
            <a:endParaRPr lang="en-US" dirty="0"/>
          </a:p>
        </p:txBody>
      </p:sp>
      <p:pic>
        <p:nvPicPr>
          <p:cNvPr id="3" name="Picture 2" descr="Image result for untouchability a social evi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57200"/>
            <a:ext cx="64008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VARNA SYSTEM</a:t>
            </a:r>
            <a:endParaRPr lang="en-US" dirty="0"/>
          </a:p>
        </p:txBody>
      </p:sp>
      <p:pic>
        <p:nvPicPr>
          <p:cNvPr id="3" name="Picture 2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838200"/>
            <a:ext cx="7239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CASTE SYSTEM AND ITS EVIL</a:t>
            </a:r>
            <a:endParaRPr lang="en-US" dirty="0"/>
          </a:p>
        </p:txBody>
      </p:sp>
      <p:pic>
        <p:nvPicPr>
          <p:cNvPr id="3" name="Picture 2" descr="Image result for untouchability a social evi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69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mage result for efforts against untouchabilit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90600"/>
            <a:ext cx="6248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 POLICY</a:t>
            </a:r>
            <a:endParaRPr lang="en-US" dirty="0"/>
          </a:p>
        </p:txBody>
      </p:sp>
      <p:pic>
        <p:nvPicPr>
          <p:cNvPr id="3" name="Picture 2" descr="Image result for Laws on manual scaveng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38200"/>
            <a:ext cx="5638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362489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Image result for efforts against untouchability in our constituti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3657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19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CH-7 UNTOUCHABILITY A SOCIAL EVIL</vt:lpstr>
      <vt:lpstr>UNTOUCHABILITY</vt:lpstr>
      <vt:lpstr>Slide 3</vt:lpstr>
      <vt:lpstr>ABOLITION OF UNTOUCHABILITY</vt:lpstr>
      <vt:lpstr>VARNA SYSTEM</vt:lpstr>
      <vt:lpstr>CASTE SYSTEM AND ITS EVIL</vt:lpstr>
      <vt:lpstr>Slide 7</vt:lpstr>
      <vt:lpstr>LEGISLATION POLICY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CH-7 UNTOUCHABILITY A SOCIAL EVIL</dc:title>
  <dc:creator>sns</dc:creator>
  <cp:lastModifiedBy>sns</cp:lastModifiedBy>
  <cp:revision>13</cp:revision>
  <dcterms:created xsi:type="dcterms:W3CDTF">2020-01-22T05:56:36Z</dcterms:created>
  <dcterms:modified xsi:type="dcterms:W3CDTF">2020-01-22T06:04:03Z</dcterms:modified>
</cp:coreProperties>
</file>