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7" r:id="rId3"/>
    <p:sldId id="262" r:id="rId4"/>
    <p:sldId id="269" r:id="rId5"/>
    <p:sldId id="261" r:id="rId6"/>
    <p:sldId id="268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>
    <p:wheel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65D55A-6442-40CF-9206-2635BC17E8A7}" type="datetimeFigureOut">
              <a:rPr lang="en-US" smtClean="0"/>
              <a:pPr/>
              <a:t>7/30/2019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C4E605-CF69-422D-A240-288F36FF85C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/>
    <p:sndAc>
      <p:stSnd>
        <p:snd r:embed="rId13" name="chimes.wav" builtIn="1"/>
      </p:stSnd>
    </p:sndAc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photo 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9429784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SOCIAL SCIENCE</a:t>
            </a:r>
            <a:endParaRPr lang="en-IN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</a:rPr>
              <a:t>Natural Resources </a:t>
            </a:r>
          </a:p>
          <a:p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</a:rPr>
              <a:t>land, soil and water </a:t>
            </a:r>
          </a:p>
          <a:p>
            <a:endParaRPr lang="en-US" b="1" i="1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en-US" b="1" i="1" dirty="0" smtClean="0">
                <a:solidFill>
                  <a:schemeClr val="tx2">
                    <a:lumMod val="10000"/>
                  </a:schemeClr>
                </a:solidFill>
              </a:rPr>
              <a:t>Land resources</a:t>
            </a:r>
            <a:endParaRPr lang="en-IN" b="1" i="1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Introduction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 this topic we are going to learn about land resources.</a:t>
            </a:r>
          </a:p>
          <a:p>
            <a:r>
              <a:rPr lang="en-US" b="1" dirty="0" smtClean="0"/>
              <a:t>Land covers about 29 per cent of the total surface.</a:t>
            </a:r>
          </a:p>
          <a:p>
            <a:r>
              <a:rPr lang="en-US" b="1" dirty="0" smtClean="0"/>
              <a:t>It is a gift of nature.</a:t>
            </a:r>
          </a:p>
          <a:p>
            <a:r>
              <a:rPr lang="en-US" b="1" dirty="0" smtClean="0"/>
              <a:t>The distribution of population is highly uneven.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About 90 per cent of the worlds population occupies only 30 per cent of the world.</a:t>
            </a:r>
          </a:p>
          <a:p>
            <a:r>
              <a:rPr lang="en-US" b="1" dirty="0" smtClean="0"/>
              <a:t>The areas have steep slopes, marshland etc are hot and thick forest are cold.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photo 2.jpg"/>
          <p:cNvPicPr>
            <a:picLocks noChangeAspect="1" noChangeArrowheads="1"/>
          </p:cNvPicPr>
          <p:nvPr/>
        </p:nvPicPr>
        <p:blipFill>
          <a:blip r:embed="rId3">
            <a:lum/>
          </a:blip>
          <a:srcRect/>
          <a:stretch>
            <a:fillRect/>
          </a:stretch>
        </p:blipFill>
        <p:spPr bwMode="auto">
          <a:xfrm>
            <a:off x="-428660" y="0"/>
            <a:ext cx="10298702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Land Use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solidFill>
                  <a:schemeClr val="bg1"/>
                </a:solidFill>
              </a:rPr>
              <a:t>We use land for different uses such as cultivating, grazing, mining, setting up of industries, settlements and so on. </a:t>
            </a:r>
          </a:p>
          <a:p>
            <a:r>
              <a:rPr lang="en-US" b="1" i="1" dirty="0" smtClean="0">
                <a:solidFill>
                  <a:schemeClr val="bg1"/>
                </a:solidFill>
              </a:rPr>
              <a:t>It depends upon various physical, economic and human factors</a:t>
            </a:r>
            <a:r>
              <a:rPr lang="en-US" i="1" dirty="0" smtClean="0"/>
              <a:t>.</a:t>
            </a:r>
            <a:endParaRPr lang="en-IN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The amount of land used for a specific purpose varies from place and time.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The slop of the land, climate condition, the quality of soil.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bg1"/>
                </a:solidFill>
              </a:rPr>
              <a:t>The nature of rocks and minerals and the availability of water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Owner Ship 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50000"/>
              </a:schemeClr>
            </a:solidFill>
          </a:ln>
        </p:spPr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Privet owner ship:</a:t>
            </a:r>
          </a:p>
          <a:p>
            <a:r>
              <a:rPr lang="en-US" b="1" dirty="0" smtClean="0"/>
              <a:t>Land use of privet holdings is according to the land owner.</a:t>
            </a:r>
          </a:p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Community owner ship or Common property resources:</a:t>
            </a:r>
          </a:p>
          <a:p>
            <a:r>
              <a:rPr lang="en-US" b="1" dirty="0" smtClean="0"/>
              <a:t>Community land is mostly used for the purpose of the community such as grazing cattle.</a:t>
            </a:r>
            <a:endParaRPr lang="en-IN" b="1" dirty="0"/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photo 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Conservation of land resources</a:t>
            </a:r>
            <a:endParaRPr lang="en-IN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Checking further spread of deserts.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Adopting scientific techniques.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Conserving soil and forest.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Providing irrigation facilities.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Increasing the use of manure and chemical fertilizers.</a:t>
            </a:r>
          </a:p>
          <a:p>
            <a:r>
              <a:rPr lang="en-US" b="1" dirty="0" err="1" smtClean="0">
                <a:solidFill>
                  <a:schemeClr val="tx1">
                    <a:lumMod val="95000"/>
                  </a:schemeClr>
                </a:solidFill>
              </a:rPr>
              <a:t>Afforestation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 and land reclamation.</a:t>
            </a:r>
          </a:p>
          <a:p>
            <a:r>
              <a:rPr lang="en-US" b="1" dirty="0" smtClean="0">
                <a:solidFill>
                  <a:schemeClr val="tx1">
                    <a:lumMod val="95000"/>
                  </a:schemeClr>
                </a:solidFill>
              </a:rPr>
              <a:t>Checking overgrazing</a:t>
            </a:r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en-IN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99032"/>
          </a:xfrm>
        </p:spPr>
        <p:txBody>
          <a:bodyPr/>
          <a:lstStyle/>
          <a:p>
            <a:r>
              <a:rPr lang="en-US" b="1" i="1" dirty="0" smtClean="0"/>
              <a:t>Questions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Land covers about</a:t>
            </a:r>
          </a:p>
          <a:p>
            <a:pPr>
              <a:buNone/>
            </a:pPr>
            <a:r>
              <a:rPr lang="en-US" b="1" dirty="0" smtClean="0"/>
              <a:t>             per cent of earth surface.</a:t>
            </a:r>
          </a:p>
          <a:p>
            <a:pPr>
              <a:buNone/>
            </a:pPr>
            <a:r>
              <a:rPr lang="en-US" b="1" dirty="0" smtClean="0"/>
              <a:t>2.  Land uses depends upon              ,           ,        </a:t>
            </a:r>
          </a:p>
          <a:p>
            <a:pPr>
              <a:buNone/>
            </a:pPr>
            <a:r>
              <a:rPr lang="en-US" b="1" dirty="0" smtClean="0"/>
              <a:t>                  .</a:t>
            </a:r>
          </a:p>
          <a:p>
            <a:pPr>
              <a:buNone/>
            </a:pPr>
            <a:r>
              <a:rPr lang="en-US" b="1" dirty="0" smtClean="0"/>
              <a:t>3. Common land used for grazing cattle by every member of a community is called. </a:t>
            </a:r>
            <a:endParaRPr lang="en-IN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4. List any 4 methods of land conservation.</a:t>
            </a:r>
          </a:p>
          <a:p>
            <a:pPr>
              <a:buNone/>
            </a:pPr>
            <a:r>
              <a:rPr lang="en-US" b="1" dirty="0" smtClean="0"/>
              <a:t>5. The area which has high level of population              .</a:t>
            </a:r>
          </a:p>
          <a:p>
            <a:pPr>
              <a:buNone/>
            </a:pPr>
            <a:r>
              <a:rPr lang="en-US" b="1" dirty="0" smtClean="0"/>
              <a:t>6. The cultivation of land depends upon    </a:t>
            </a:r>
          </a:p>
          <a:p>
            <a:pPr>
              <a:buNone/>
            </a:pPr>
            <a:r>
              <a:rPr lang="en-US" dirty="0" smtClean="0"/>
              <a:t>                 ,            ,        ,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14348" y="242886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71670" y="3786190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7554" y="3786190"/>
            <a:ext cx="85725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71538" y="421481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143768" y="371475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286380" y="49291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572264" y="492919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858148" y="492919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1358610" y="321468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429256" y="5500702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Group Members</a:t>
            </a:r>
            <a:endParaRPr lang="en-IN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/>
              <a:t>BY:</a:t>
            </a:r>
          </a:p>
          <a:p>
            <a:pPr>
              <a:buNone/>
            </a:pPr>
            <a:r>
              <a:rPr lang="en-US" b="1" i="1" dirty="0" smtClean="0"/>
              <a:t>      ABINANTHAN.A.K</a:t>
            </a:r>
          </a:p>
          <a:p>
            <a:pPr>
              <a:buNone/>
            </a:pPr>
            <a:r>
              <a:rPr lang="en-US" b="1" i="1" dirty="0" smtClean="0"/>
              <a:t>      JAI SURIYA.V.A</a:t>
            </a:r>
          </a:p>
          <a:p>
            <a:pPr>
              <a:buNone/>
            </a:pPr>
            <a:r>
              <a:rPr lang="en-US" b="1" i="1" dirty="0" smtClean="0"/>
              <a:t>      JUDHA ABIB EBENEZER</a:t>
            </a:r>
          </a:p>
          <a:p>
            <a:pPr>
              <a:buNone/>
            </a:pPr>
            <a:r>
              <a:rPr lang="en-US" b="1" i="1" dirty="0" smtClean="0"/>
              <a:t>      SADHANA.M</a:t>
            </a:r>
          </a:p>
          <a:p>
            <a:pPr>
              <a:buNone/>
            </a:pPr>
            <a:r>
              <a:rPr lang="en-US" b="1" i="1" dirty="0" smtClean="0"/>
              <a:t>      PRIYANKA.R</a:t>
            </a:r>
          </a:p>
          <a:p>
            <a:pPr>
              <a:buNone/>
            </a:pPr>
            <a:r>
              <a:rPr lang="en-US" b="1" i="1" dirty="0" smtClean="0"/>
              <a:t>      YOGSEHWARI.A.P</a:t>
            </a:r>
            <a:endParaRPr lang="en-IN" b="1" i="1" dirty="0"/>
          </a:p>
        </p:txBody>
      </p:sp>
    </p:spTree>
  </p:cSld>
  <p:clrMapOvr>
    <a:masterClrMapping/>
  </p:clrMapOvr>
  <p:transition spd="med">
    <p:wheel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203</TotalTime>
  <Words>336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SOCIAL SCIENCE</vt:lpstr>
      <vt:lpstr>Introduction</vt:lpstr>
      <vt:lpstr>Land Use</vt:lpstr>
      <vt:lpstr>Owner Ship </vt:lpstr>
      <vt:lpstr>Conservation of land resources</vt:lpstr>
      <vt:lpstr>Questions</vt:lpstr>
      <vt:lpstr>Group Members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</dc:title>
  <dc:creator>admin</dc:creator>
  <cp:lastModifiedBy>sns</cp:lastModifiedBy>
  <cp:revision>29</cp:revision>
  <dcterms:created xsi:type="dcterms:W3CDTF">2019-07-11T02:44:46Z</dcterms:created>
  <dcterms:modified xsi:type="dcterms:W3CDTF">2019-07-30T04:27:36Z</dcterms:modified>
</cp:coreProperties>
</file>