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1EDA-BF8E-48FE-A744-46E135AECDC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1625-E3B7-465A-9F46-30C1434F4E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1EDA-BF8E-48FE-A744-46E135AECDC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1625-E3B7-465A-9F46-30C1434F4E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1EDA-BF8E-48FE-A744-46E135AECDC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1625-E3B7-465A-9F46-30C1434F4E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1EDA-BF8E-48FE-A744-46E135AECDC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1625-E3B7-465A-9F46-30C1434F4E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1EDA-BF8E-48FE-A744-46E135AECDC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2C1625-E3B7-465A-9F46-30C1434F4E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1EDA-BF8E-48FE-A744-46E135AECDC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1625-E3B7-465A-9F46-30C1434F4E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1EDA-BF8E-48FE-A744-46E135AECDC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1625-E3B7-465A-9F46-30C1434F4E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1EDA-BF8E-48FE-A744-46E135AECDC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1625-E3B7-465A-9F46-30C1434F4E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1EDA-BF8E-48FE-A744-46E135AECDC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1625-E3B7-465A-9F46-30C1434F4E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1EDA-BF8E-48FE-A744-46E135AECDC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1625-E3B7-465A-9F46-30C1434F4E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1EDA-BF8E-48FE-A744-46E135AECDC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1625-E3B7-465A-9F46-30C1434F4E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D51EDA-BF8E-48FE-A744-46E135AECDC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2C1625-E3B7-465A-9F46-30C1434F4E8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CH- 8 GOVERNMENT FOR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CIVICS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COMMISSION</a:t>
            </a:r>
            <a:endParaRPr lang="en-US" dirty="0"/>
          </a:p>
        </p:txBody>
      </p:sp>
      <p:pic>
        <p:nvPicPr>
          <p:cNvPr id="3" name="Picture 2" descr="C:\Users\sns\Desktop\Five-Year-Plans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905000"/>
            <a:ext cx="5105400" cy="365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PLAN?</a:t>
            </a:r>
            <a:endParaRPr lang="en-US" dirty="0"/>
          </a:p>
        </p:txBody>
      </p:sp>
      <p:pic>
        <p:nvPicPr>
          <p:cNvPr id="3" name="Picture 2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981200"/>
            <a:ext cx="4343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YEAR PLAN</a:t>
            </a:r>
            <a:endParaRPr lang="en-US" dirty="0"/>
          </a:p>
        </p:txBody>
      </p:sp>
      <p:pic>
        <p:nvPicPr>
          <p:cNvPr id="3" name="Picture 2" descr="Rela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905000"/>
            <a:ext cx="5943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DEVELOPMENT</a:t>
            </a:r>
            <a:endParaRPr lang="en-US" dirty="0"/>
          </a:p>
        </p:txBody>
      </p:sp>
      <p:pic>
        <p:nvPicPr>
          <p:cNvPr id="3" name="Picture 2" descr="SMALL SCALE INDUSTRIES IN THIRD PLAN&#10;The main objectives of the small industries&#10;programme in this plan were:&#10;To improve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81200"/>
            <a:ext cx="533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DEVELOPMENT</a:t>
            </a:r>
            <a:endParaRPr lang="en-US" dirty="0"/>
          </a:p>
        </p:txBody>
      </p:sp>
      <p:pic>
        <p:nvPicPr>
          <p:cNvPr id="3" name="Picture 2" descr="Image result for importance of Five-year plans on industri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09800"/>
            <a:ext cx="3657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Image result for public and private secto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209800"/>
            <a:ext cx="3352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 DEVELOPMENT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5" name="AutoShape 1" descr="Image result for efforts against untouchability"/>
          <p:cNvSpPr>
            <a:spLocks noChangeAspect="1" noChangeArrowheads="1"/>
          </p:cNvSpPr>
          <p:nvPr/>
        </p:nvSpPr>
        <p:spPr bwMode="auto">
          <a:xfrm>
            <a:off x="0" y="457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1981200"/>
            <a:ext cx="6705600" cy="388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858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Education 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Sarva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Shiksha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Abhiyan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8858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Sanitation 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Nirmal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Gram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Puraskar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Swachh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Bharath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8858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Health – National Rural Health Mission and National Urban Health Mission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8858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Employment – MNREGA – 2005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8858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Housing – Basic Services to the Urban Poor and Integrated Housing and Slum Development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Programme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 DEVELOPMENT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219200" y="2133600"/>
            <a:ext cx="6934200" cy="411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Rural development: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Provide telephones for communication.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Construction of all-weather roads to connect all villages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Provide clean drinking water.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Provide electricity to rural households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Construction of 60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lakh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houses for the poor.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Bringing as much as one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crore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hectares of land under irrigation.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sns\Desktop\SNS 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7848600" cy="5943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34000" y="18288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PREPARED BY</a:t>
            </a:r>
          </a:p>
          <a:p>
            <a:endParaRPr lang="en-US" dirty="0"/>
          </a:p>
          <a:p>
            <a:r>
              <a:rPr lang="en-US" dirty="0" smtClean="0"/>
              <a:t>KALYANI 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</TotalTime>
  <Words>120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 CH- 8 GOVERNMENT FOR DEVELOPMENT</vt:lpstr>
      <vt:lpstr>PLANNING COMMISSION</vt:lpstr>
      <vt:lpstr>WHAT IS PLAN?</vt:lpstr>
      <vt:lpstr>FIVE YEAR PLAN</vt:lpstr>
      <vt:lpstr>INDUSTRIAL DEVELOPMENT</vt:lpstr>
      <vt:lpstr>INDUSTRIAL DEVELOPMENT</vt:lpstr>
      <vt:lpstr>RURAL DEVELOPMENT</vt:lpstr>
      <vt:lpstr>RURAL DEVELOPMENT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13</cp:revision>
  <dcterms:created xsi:type="dcterms:W3CDTF">2020-01-22T05:43:05Z</dcterms:created>
  <dcterms:modified xsi:type="dcterms:W3CDTF">2020-01-22T05:54:39Z</dcterms:modified>
</cp:coreProperties>
</file>