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5AA-6968-466D-94AF-FB5EBA26F7A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CC-FCE0-4A58-AB5E-72620B8DEA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5AA-6968-466D-94AF-FB5EBA26F7A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CC-FCE0-4A58-AB5E-72620B8DE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5AA-6968-466D-94AF-FB5EBA26F7A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CC-FCE0-4A58-AB5E-72620B8DE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5AA-6968-466D-94AF-FB5EBA26F7A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CC-FCE0-4A58-AB5E-72620B8DE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5AA-6968-466D-94AF-FB5EBA26F7A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1F7DCC-FCE0-4A58-AB5E-72620B8DEA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5AA-6968-466D-94AF-FB5EBA26F7A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CC-FCE0-4A58-AB5E-72620B8DE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5AA-6968-466D-94AF-FB5EBA26F7A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CC-FCE0-4A58-AB5E-72620B8DE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5AA-6968-466D-94AF-FB5EBA26F7A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CC-FCE0-4A58-AB5E-72620B8DE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5AA-6968-466D-94AF-FB5EBA26F7A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CC-FCE0-4A58-AB5E-72620B8DE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5AA-6968-466D-94AF-FB5EBA26F7A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CC-FCE0-4A58-AB5E-72620B8DE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5AA-6968-466D-94AF-FB5EBA26F7A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CC-FCE0-4A58-AB5E-72620B8DE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DD25AA-6968-466D-94AF-FB5EBA26F7A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1F7DCC-FCE0-4A58-AB5E-72620B8DEAE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AND POLITICAL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76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CH-2 IDEALS OF OUR CONSTITUTION</a:t>
            </a:r>
            <a:endParaRPr lang="en-US" dirty="0"/>
          </a:p>
        </p:txBody>
      </p:sp>
      <p:pic>
        <p:nvPicPr>
          <p:cNvPr id="1026" name="Picture 2" descr="C:\Users\sns\Desktop\indian-constit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743200"/>
            <a:ext cx="4343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ns\Desktop\guiding_valu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6934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ns\Desktop\OBJECTIVES OF PREAM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14400"/>
            <a:ext cx="6553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ns\Desktop\CONSTIT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75306"/>
            <a:ext cx="7010400" cy="5209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239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fundamental dut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848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fundamental dut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77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fundamental dut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Image result for sns academy coimbatore tamil nad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5438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3048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PREPARED BY</a:t>
            </a:r>
          </a:p>
          <a:p>
            <a:r>
              <a:rPr lang="en-US" dirty="0" smtClean="0"/>
              <a:t>KALYANI 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13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SOCIAL AND POLITICAL LIFE</vt:lpstr>
      <vt:lpstr>Slide 2</vt:lpstr>
      <vt:lpstr>Slide 3</vt:lpstr>
      <vt:lpstr>Slide 4</vt:lpstr>
      <vt:lpstr>Slide 5</vt:lpstr>
      <vt:lpstr>Slide 6</vt:lpstr>
      <vt:lpstr>Slide 7</vt:lpstr>
      <vt:lpstr>Slide 8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AND POLITICAL LIFE</dc:title>
  <dc:creator>sns</dc:creator>
  <cp:lastModifiedBy>sns</cp:lastModifiedBy>
  <cp:revision>16</cp:revision>
  <dcterms:created xsi:type="dcterms:W3CDTF">2019-07-06T04:31:47Z</dcterms:created>
  <dcterms:modified xsi:type="dcterms:W3CDTF">2019-07-06T05:06:10Z</dcterms:modified>
</cp:coreProperties>
</file>