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E73-79F7-4671-B021-2EB050E9DF8C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FD43-96DE-4894-95CC-1DDE3C1F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E73-79F7-4671-B021-2EB050E9DF8C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FD43-96DE-4894-95CC-1DDE3C1F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E73-79F7-4671-B021-2EB050E9DF8C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FD43-96DE-4894-95CC-1DDE3C1F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E73-79F7-4671-B021-2EB050E9DF8C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FD43-96DE-4894-95CC-1DDE3C1F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E73-79F7-4671-B021-2EB050E9DF8C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FD43-96DE-4894-95CC-1DDE3C1F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E73-79F7-4671-B021-2EB050E9DF8C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FD43-96DE-4894-95CC-1DDE3C1F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E73-79F7-4671-B021-2EB050E9DF8C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FD43-96DE-4894-95CC-1DDE3C1F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E73-79F7-4671-B021-2EB050E9DF8C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FD43-96DE-4894-95CC-1DDE3C1F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E73-79F7-4671-B021-2EB050E9DF8C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FD43-96DE-4894-95CC-1DDE3C1F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E73-79F7-4671-B021-2EB050E9DF8C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FD43-96DE-4894-95CC-1DDE3C1F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E73-79F7-4671-B021-2EB050E9DF8C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FD43-96DE-4894-95CC-1DDE3C1F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F9E73-79F7-4671-B021-2EB050E9DF8C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1FD43-96DE-4894-95CC-1DDE3C1F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ns\Desktop\judicia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75438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owers and functions of supreme court of in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62000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powers and functions of supreme court of in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73914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composition of supreme court of in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79248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 result for jurisdiction of supreme court of in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"/>
            <a:ext cx="94488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 result for judicial review of supreme court of in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80010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sns\Desktop\SNS 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458200" cy="6019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334000" y="16764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PREPARED BY</a:t>
            </a:r>
          </a:p>
          <a:p>
            <a:pPr algn="ctr"/>
            <a:r>
              <a:rPr lang="en-US" sz="3600" dirty="0" smtClean="0"/>
              <a:t>KALYANI 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10</cp:revision>
  <dcterms:created xsi:type="dcterms:W3CDTF">2019-08-30T07:55:18Z</dcterms:created>
  <dcterms:modified xsi:type="dcterms:W3CDTF">2019-08-31T09:09:50Z</dcterms:modified>
</cp:coreProperties>
</file>