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line.com/health/eczem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BIOLOGY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CHAPTER-5 PRINCIPLES OF INHERITANCE</a:t>
            </a: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7" name="Picture 3" descr="C:\Users\Admin\Desktop\Pleiotropy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1697" y="6995160"/>
            <a:ext cx="4524018" cy="3017520"/>
          </a:xfrm>
          <a:prstGeom prst="rect">
            <a:avLst/>
          </a:prstGeom>
          <a:noFill/>
        </p:spPr>
      </p:pic>
      <p:pic>
        <p:nvPicPr>
          <p:cNvPr id="1028" name="Picture 4" descr="C:\Users\Admin\Desktop\13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7770" y="6957060"/>
            <a:ext cx="459105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0" y="36607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OBJECTIVE 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263140"/>
            <a:ext cx="13716000" cy="69265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 smtClean="0"/>
              <a:t>L</a:t>
            </a:r>
            <a:r>
              <a:rPr lang="en-US" sz="4800" dirty="0" smtClean="0"/>
              <a:t>earn about genetic defect called </a:t>
            </a:r>
            <a:r>
              <a:rPr lang="en-US" sz="4800" dirty="0" err="1" smtClean="0"/>
              <a:t>Pleotropism</a:t>
            </a:r>
            <a:r>
              <a:rPr lang="en-US" sz="48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4800" dirty="0" smtClean="0"/>
              <a:t>A</a:t>
            </a:r>
            <a:r>
              <a:rPr lang="en-US" sz="4800" dirty="0" smtClean="0"/>
              <a:t>cquire knowledge on </a:t>
            </a:r>
            <a:r>
              <a:rPr lang="en-US" sz="4800" dirty="0" err="1" smtClean="0"/>
              <a:t>P</a:t>
            </a:r>
            <a:r>
              <a:rPr lang="en-US" sz="4800" dirty="0" err="1" smtClean="0"/>
              <a:t>leotropic</a:t>
            </a:r>
            <a:r>
              <a:rPr lang="en-US" sz="4800" dirty="0" smtClean="0"/>
              <a:t> gene.</a:t>
            </a:r>
          </a:p>
          <a:p>
            <a:pPr>
              <a:lnSpc>
                <a:spcPct val="200000"/>
              </a:lnSpc>
            </a:pPr>
            <a:r>
              <a:rPr lang="en-US" sz="4800" dirty="0" smtClean="0"/>
              <a:t>I</a:t>
            </a:r>
            <a:r>
              <a:rPr lang="en-US" sz="4800" dirty="0" smtClean="0"/>
              <a:t>dentify various </a:t>
            </a:r>
            <a:r>
              <a:rPr lang="en-US" sz="4800" dirty="0" err="1" smtClean="0"/>
              <a:t>P</a:t>
            </a:r>
            <a:r>
              <a:rPr lang="en-US" sz="4800" dirty="0" err="1" smtClean="0"/>
              <a:t>leotroic</a:t>
            </a:r>
            <a:r>
              <a:rPr lang="en-US" sz="4800" dirty="0" smtClean="0"/>
              <a:t> diseases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780" y="320358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PLEOTROPISM?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740" y="2628900"/>
            <a:ext cx="9738360" cy="6446520"/>
          </a:xfrm>
        </p:spPr>
        <p:txBody>
          <a:bodyPr>
            <a:noAutofit/>
          </a:bodyPr>
          <a:lstStyle/>
          <a:p>
            <a:r>
              <a:rPr lang="en-US" sz="5400" dirty="0" smtClean="0"/>
              <a:t>O</a:t>
            </a:r>
            <a:r>
              <a:rPr lang="en-US" sz="5400" dirty="0" smtClean="0"/>
              <a:t>ne gene influences multiple unrelated phenotypic traits.</a:t>
            </a:r>
          </a:p>
          <a:p>
            <a:endParaRPr lang="en-US" sz="5400" dirty="0" smtClean="0"/>
          </a:p>
          <a:p>
            <a:r>
              <a:rPr lang="en-US" sz="5400" b="1" dirty="0" smtClean="0"/>
              <a:t>Example:</a:t>
            </a:r>
          </a:p>
          <a:p>
            <a:r>
              <a:rPr lang="en-US" sz="5400" dirty="0" smtClean="0"/>
              <a:t>sickle cell anemia, </a:t>
            </a:r>
          </a:p>
          <a:p>
            <a:r>
              <a:rPr lang="en-US" sz="5400" dirty="0" smtClean="0"/>
              <a:t>phenyl </a:t>
            </a:r>
            <a:r>
              <a:rPr lang="en-US" sz="5400" dirty="0" err="1" smtClean="0"/>
              <a:t>keto</a:t>
            </a:r>
            <a:r>
              <a:rPr lang="en-US" sz="5400" dirty="0" smtClean="0"/>
              <a:t> </a:t>
            </a:r>
            <a:r>
              <a:rPr lang="en-US" sz="5400" dirty="0" err="1" smtClean="0"/>
              <a:t>uria</a:t>
            </a:r>
            <a:r>
              <a:rPr lang="en-US" sz="5400" dirty="0" smtClean="0"/>
              <a:t> (PKU)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050" name="Picture 2" descr="C:\Users\Admin\Desktop\1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790" y="3752850"/>
            <a:ext cx="7715636" cy="388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980" y="366078"/>
            <a:ext cx="8229600" cy="1143000"/>
          </a:xfrm>
        </p:spPr>
        <p:txBody>
          <a:bodyPr/>
          <a:lstStyle/>
          <a:p>
            <a:r>
              <a:rPr lang="en-US" b="1" dirty="0" smtClean="0"/>
              <a:t>HISTORY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651760"/>
            <a:ext cx="15590520" cy="722376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term ‘’ </a:t>
            </a:r>
            <a:r>
              <a:rPr lang="en-US" sz="5400" dirty="0" err="1" smtClean="0"/>
              <a:t>pleiotropie</a:t>
            </a:r>
            <a:r>
              <a:rPr lang="en-US" sz="5400" dirty="0" smtClean="0"/>
              <a:t>’’ was coined in a 1910 by Festschrift</a:t>
            </a:r>
            <a:endParaRPr lang="en-US" sz="5400" dirty="0" smtClean="0"/>
          </a:p>
          <a:p>
            <a:r>
              <a:rPr lang="en-US" sz="5400" dirty="0" smtClean="0"/>
              <a:t>Greek term</a:t>
            </a:r>
            <a:endParaRPr lang="en-US" sz="5400" dirty="0" smtClean="0"/>
          </a:p>
          <a:p>
            <a:r>
              <a:rPr lang="en-US" sz="5400" dirty="0" err="1" smtClean="0"/>
              <a:t>Pleion</a:t>
            </a:r>
            <a:r>
              <a:rPr lang="en-US" sz="5400" dirty="0" smtClean="0"/>
              <a:t>                  more </a:t>
            </a:r>
            <a:endParaRPr lang="en-US" sz="5400" dirty="0" smtClean="0"/>
          </a:p>
          <a:p>
            <a:r>
              <a:rPr lang="en-US" sz="5400" dirty="0" err="1" smtClean="0"/>
              <a:t>Trops</a:t>
            </a:r>
            <a:r>
              <a:rPr lang="en-US" sz="5400" dirty="0" smtClean="0"/>
              <a:t>                    character 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7660" y="6789420"/>
            <a:ext cx="1097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84320" y="5913120"/>
            <a:ext cx="1097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7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Phenylketouria</a:t>
            </a:r>
            <a:r>
              <a:rPr lang="en-US" sz="6000" dirty="0" smtClean="0"/>
              <a:t> (PKU)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948940"/>
            <a:ext cx="9418320" cy="54178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Rare genetic condition</a:t>
            </a:r>
          </a:p>
          <a:p>
            <a:r>
              <a:rPr lang="en-US" sz="5400" dirty="0" smtClean="0">
                <a:solidFill>
                  <a:schemeClr val="tx1"/>
                </a:solidFill>
              </a:rPr>
              <a:t>Inborn error of metabolism</a:t>
            </a:r>
          </a:p>
          <a:p>
            <a:r>
              <a:rPr lang="en-US" sz="5400" dirty="0" smtClean="0">
                <a:solidFill>
                  <a:schemeClr val="tx1"/>
                </a:solidFill>
              </a:rPr>
              <a:t>Amino acid phenyl </a:t>
            </a:r>
            <a:r>
              <a:rPr lang="en-US" sz="5400" dirty="0" err="1" smtClean="0">
                <a:solidFill>
                  <a:schemeClr val="tx1"/>
                </a:solidFill>
              </a:rPr>
              <a:t>analine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 descr="C:\Users\Admin\Desktop\PKUeas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4185" y="3559493"/>
            <a:ext cx="7302779" cy="414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80" y="708978"/>
            <a:ext cx="996696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Symptoms of </a:t>
            </a:r>
            <a:r>
              <a:rPr lang="en-US" sz="6000" b="1" dirty="0" err="1" smtClean="0"/>
              <a:t>phenylketonuria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2788920"/>
            <a:ext cx="16527780" cy="68808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Seizures</a:t>
            </a:r>
          </a:p>
          <a:p>
            <a:r>
              <a:rPr lang="en-US" sz="4800" dirty="0" smtClean="0"/>
              <a:t>Tremors</a:t>
            </a:r>
            <a:r>
              <a:rPr lang="en-US" sz="4800" dirty="0" smtClean="0"/>
              <a:t>, or trembling and shaking</a:t>
            </a:r>
          </a:p>
          <a:p>
            <a:r>
              <a:rPr lang="en-US" sz="4800" dirty="0" smtClean="0"/>
              <a:t>Stunted </a:t>
            </a:r>
            <a:r>
              <a:rPr lang="en-US" sz="4800" dirty="0" smtClean="0"/>
              <a:t>growth</a:t>
            </a:r>
          </a:p>
          <a:p>
            <a:r>
              <a:rPr lang="en-US" sz="4800" dirty="0" smtClean="0"/>
              <a:t>Hyperactivity</a:t>
            </a:r>
            <a:endParaRPr lang="en-US" sz="4800" dirty="0" smtClean="0"/>
          </a:p>
          <a:p>
            <a:r>
              <a:rPr lang="en-US" sz="4800" dirty="0" smtClean="0"/>
              <a:t>Skin </a:t>
            </a:r>
            <a:r>
              <a:rPr lang="en-US" sz="4800" dirty="0" smtClean="0"/>
              <a:t>conditions such as </a:t>
            </a:r>
            <a:r>
              <a:rPr lang="en-US" sz="4800" dirty="0" smtClean="0">
                <a:hlinkClick r:id="rId2"/>
              </a:rPr>
              <a:t>eczema</a:t>
            </a:r>
            <a:endParaRPr lang="en-US" sz="4800" dirty="0" smtClean="0"/>
          </a:p>
          <a:p>
            <a:r>
              <a:rPr lang="en-US" sz="4800" dirty="0" smtClean="0"/>
              <a:t>A </a:t>
            </a:r>
            <a:r>
              <a:rPr lang="en-US" sz="4800" dirty="0" smtClean="0"/>
              <a:t>musty odor of their breath, skin, or urine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4098" name="Picture 2" descr="C:\Users\Admin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1625273"/>
            <a:ext cx="8611552" cy="82731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996143" y="8087974"/>
            <a:ext cx="7291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130</Words>
  <Application>Microsoft Office PowerPoint</Application>
  <PresentationFormat>Custom</PresentationFormat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Slide 1</vt:lpstr>
      <vt:lpstr>OBJECTIVE </vt:lpstr>
      <vt:lpstr>WHAT IS PLEOTROPISM?</vt:lpstr>
      <vt:lpstr>HISTORY </vt:lpstr>
      <vt:lpstr>Phenylketouria (PKU)</vt:lpstr>
      <vt:lpstr>Symptoms of phenylketonuria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98</cp:revision>
  <dcterms:created xsi:type="dcterms:W3CDTF">2006-08-16T00:00:00Z</dcterms:created>
  <dcterms:modified xsi:type="dcterms:W3CDTF">2020-08-16T10:02:31Z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