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71" autoAdjust="0"/>
  </p:normalViewPr>
  <p:slideViewPr>
    <p:cSldViewPr>
      <p:cViewPr>
        <p:scale>
          <a:sx n="75" d="100"/>
          <a:sy n="75" d="100"/>
        </p:scale>
        <p:origin x="-18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8B8A3-4A13-464C-9052-0107EFBC5F5B}" type="datetimeFigureOut">
              <a:rPr lang="en-US" smtClean="0"/>
              <a:t>7/22/2020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EB726-D3CB-438E-83B4-DF0DE8049C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191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Retirement of a partner means ceasing to be partner of the firm. A partner may retire (i) of there is agreement of this effect (ii) all partners give consent (iii) At will by giving written notice.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Introduction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Like admission and changes in profit sharing ratio in case of retirement or death also the existing partnership deed comes to end and the new once comes into exist- tense among the remaining partner. There is not much difference in the accounting treatment at the time of retirement or in the event of death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EB726-D3CB-438E-83B4-DF0DE8049CB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149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 flipV="1">
            <a:off x="685800" y="14478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>
                <a:solidFill>
                  <a:prstClr val="black"/>
                </a:solidFill>
              </a:rPr>
              <a:t>Classification of Ledger accounts</a:t>
            </a:r>
            <a:br>
              <a:rPr lang="en-US" b="1" dirty="0">
                <a:solidFill>
                  <a:prstClr val="black"/>
                </a:solidFill>
              </a:rPr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581400"/>
            <a:ext cx="8915400" cy="2895600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US" dirty="0" smtClean="0"/>
              <a:t>Five categories of accounts</a:t>
            </a:r>
          </a:p>
          <a:p>
            <a:r>
              <a:rPr lang="en-US" dirty="0" err="1" smtClean="0"/>
              <a:t>Assests</a:t>
            </a:r>
            <a:r>
              <a:rPr lang="en-US" smtClean="0"/>
              <a:t>, </a:t>
            </a:r>
            <a:r>
              <a:rPr lang="en-US" dirty="0" smtClean="0"/>
              <a:t>Liabilities, capital, </a:t>
            </a:r>
          </a:p>
          <a:p>
            <a:r>
              <a:rPr lang="en-US" dirty="0" smtClean="0"/>
              <a:t>Expenses/ losses,</a:t>
            </a:r>
          </a:p>
          <a:p>
            <a:r>
              <a:rPr lang="en-US" dirty="0" smtClean="0"/>
              <a:t>Incomes/gains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811"/>
            <a:ext cx="41148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7803" y="97665"/>
            <a:ext cx="10668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684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82341"/>
            <a:ext cx="8610600" cy="175432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b="1" dirty="0" err="1" smtClean="0"/>
              <a:t>Temperary</a:t>
            </a:r>
            <a:r>
              <a:rPr lang="en-US" b="1" dirty="0" smtClean="0"/>
              <a:t> accounts   </a:t>
            </a:r>
          </a:p>
          <a:p>
            <a:r>
              <a:rPr lang="en-US" b="1" dirty="0" smtClean="0"/>
              <a:t>Expenses/losses</a:t>
            </a:r>
          </a:p>
          <a:p>
            <a:r>
              <a:rPr lang="en-US" b="1" dirty="0" smtClean="0"/>
              <a:t>Gains/ incomes                                                             </a:t>
            </a:r>
            <a:r>
              <a:rPr lang="en-US" b="1" dirty="0" err="1" smtClean="0"/>
              <a:t>Permenant</a:t>
            </a:r>
            <a:r>
              <a:rPr lang="en-US" b="1" dirty="0" smtClean="0"/>
              <a:t> accounts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                                                                                 Assets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                                                                                  Liabilities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                                                                                   Capital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811"/>
            <a:ext cx="41148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97665"/>
            <a:ext cx="10668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531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97665"/>
            <a:ext cx="10668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811"/>
            <a:ext cx="4114800" cy="1043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(a) Udit started business with: </a:t>
            </a:r>
            <a:endParaRPr lang="en-US" dirty="0"/>
          </a:p>
          <a:p>
            <a:r>
              <a:rPr lang="en-US" b="1" dirty="0"/>
              <a:t>(i) Cash Rs. 5,00,000</a:t>
            </a:r>
            <a:endParaRPr lang="en-US" dirty="0"/>
          </a:p>
          <a:p>
            <a:r>
              <a:rPr lang="en-US" b="1" dirty="0"/>
              <a:t> (ii) Goods Rs. 1,00,000</a:t>
            </a:r>
            <a:endParaRPr lang="en-US" dirty="0"/>
          </a:p>
          <a:p>
            <a:r>
              <a:rPr lang="en-US" b="1" dirty="0"/>
              <a:t> (b) Purchased building for cash Rs. 2, 00,000 </a:t>
            </a:r>
            <a:endParaRPr lang="en-US" dirty="0"/>
          </a:p>
          <a:p>
            <a:r>
              <a:rPr lang="en-US" b="1" dirty="0"/>
              <a:t>(c) Purchased goods from Himani Rs. 50,000</a:t>
            </a:r>
            <a:endParaRPr lang="en-US" dirty="0"/>
          </a:p>
          <a:p>
            <a:r>
              <a:rPr lang="en-US" b="1" dirty="0"/>
              <a:t> (d) Sold goods to Ashu (Cost Rs. 25,000) Rs. 36, 000</a:t>
            </a:r>
            <a:endParaRPr lang="en-US" dirty="0"/>
          </a:p>
          <a:p>
            <a:r>
              <a:rPr lang="en-US" b="1" dirty="0"/>
              <a:t> (e) Paid insurance premium Rs. 3,000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33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mtClean="0"/>
          </a:p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48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136339"/>
            <a:ext cx="7620000" cy="523220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en-US" sz="2800" b="1" dirty="0" smtClean="0"/>
              <a:t>Ledger Format</a:t>
            </a:r>
            <a:endParaRPr lang="en-US" sz="28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923221"/>
              </p:ext>
            </p:extLst>
          </p:nvPr>
        </p:nvGraphicFramePr>
        <p:xfrm>
          <a:off x="533400" y="3048000"/>
          <a:ext cx="8458200" cy="1234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2209800"/>
                <a:gridCol w="276225"/>
                <a:gridCol w="1057275"/>
                <a:gridCol w="723900"/>
                <a:gridCol w="2133600"/>
                <a:gridCol w="314325"/>
                <a:gridCol w="1057275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Particulars</a:t>
                      </a:r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JF</a:t>
                      </a:r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Particulars</a:t>
                      </a:r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JF</a:t>
                      </a:r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59446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89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2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215</Words>
  <Application>Microsoft Office PowerPoint</Application>
  <PresentationFormat>On-screen Show (4:3)</PresentationFormat>
  <Paragraphs>31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Classification of Ledger accounts 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Chapter-4 Retirement and death of a partner</dc:title>
  <dc:creator>Signature</dc:creator>
  <cp:lastModifiedBy>Signature</cp:lastModifiedBy>
  <cp:revision>23</cp:revision>
  <dcterms:created xsi:type="dcterms:W3CDTF">2006-08-16T00:00:00Z</dcterms:created>
  <dcterms:modified xsi:type="dcterms:W3CDTF">2020-07-22T07:42:02Z</dcterms:modified>
</cp:coreProperties>
</file>