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8" r:id="rId4"/>
    <p:sldId id="269" r:id="rId5"/>
    <p:sldId id="259" r:id="rId6"/>
    <p:sldId id="257" r:id="rId7"/>
    <p:sldId id="258" r:id="rId8"/>
    <p:sldId id="266" r:id="rId9"/>
    <p:sldId id="264" r:id="rId10"/>
    <p:sldId id="261" r:id="rId11"/>
    <p:sldId id="262" r:id="rId12"/>
    <p:sldId id="263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7" userDrawn="1">
          <p15:clr>
            <a:srgbClr val="000000"/>
          </p15:clr>
        </p15:guide>
        <p15:guide id="2" pos="634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 pos="1267"/>
        <p:guide pos="6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469781" y="2011363"/>
            <a:ext cx="1184413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     </a:t>
            </a: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3F4B1-E612-451D-ADA9-078D1F0E7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11"/>
          <a:stretch/>
        </p:blipFill>
        <p:spPr>
          <a:xfrm>
            <a:off x="47771" y="7543800"/>
            <a:ext cx="15611329" cy="2743200"/>
          </a:xfrm>
          <a:prstGeom prst="rect">
            <a:avLst/>
          </a:prstGeom>
        </p:spPr>
      </p:pic>
      <p:pic>
        <p:nvPicPr>
          <p:cNvPr id="3074" name="Picture 2" descr="What is Gerund - SSCTRICK.COM">
            <a:extLst>
              <a:ext uri="{FF2B5EF4-FFF2-40B4-BE49-F238E27FC236}">
                <a16:creationId xmlns:a16="http://schemas.microsoft.com/office/drawing/2014/main" id="{6C975437-D1D6-440B-94DB-099DF8C0D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011364"/>
            <a:ext cx="13681709" cy="531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1169582"/>
            <a:ext cx="1184413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4098" name="Picture 2" descr="Phrases, Clauses and Sentences - ppt download">
            <a:extLst>
              <a:ext uri="{FF2B5EF4-FFF2-40B4-BE49-F238E27FC236}">
                <a16:creationId xmlns:a16="http://schemas.microsoft.com/office/drawing/2014/main" id="{8FC6318E-3FC6-4F92-A239-C3E1929D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714499"/>
            <a:ext cx="15179040" cy="828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1026" name="Picture 2" descr="Gerunds (examples, explanations, videos)">
            <a:extLst>
              <a:ext uri="{FF2B5EF4-FFF2-40B4-BE49-F238E27FC236}">
                <a16:creationId xmlns:a16="http://schemas.microsoft.com/office/drawing/2014/main" id="{D184E186-B836-4D52-B87D-EBBC44B02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1706880"/>
            <a:ext cx="13380719" cy="60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0;p2">
            <a:extLst>
              <a:ext uri="{FF2B5EF4-FFF2-40B4-BE49-F238E27FC236}">
                <a16:creationId xmlns:a16="http://schemas.microsoft.com/office/drawing/2014/main" id="{72DAB2D0-B6CD-44A7-9379-FC511AE3C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Gerund/English/Nithya/English/school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 descr="Verbs Followed by Gerunds in English - ESLBuzz Learning English">
            <a:extLst>
              <a:ext uri="{FF2B5EF4-FFF2-40B4-BE49-F238E27FC236}">
                <a16:creationId xmlns:a16="http://schemas.microsoft.com/office/drawing/2014/main" id="{90E633B5-303A-4ABA-8392-5DF397F86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19" y="2152649"/>
            <a:ext cx="14929485" cy="677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30471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Grammar/Gerund/Nithya/English/school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702466" y="960101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GERUND | Definition &amp; Useful List of Verbs Followed by Gerunds - ESL  Grammar | Gerund phrases, Grammar, Verb">
            <a:extLst>
              <a:ext uri="{FF2B5EF4-FFF2-40B4-BE49-F238E27FC236}">
                <a16:creationId xmlns:a16="http://schemas.microsoft.com/office/drawing/2014/main" id="{4859D762-6578-4500-B904-42C262DC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16" y="419230"/>
            <a:ext cx="8803004" cy="906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0;p2">
            <a:extLst>
              <a:ext uri="{FF2B5EF4-FFF2-40B4-BE49-F238E27FC236}">
                <a16:creationId xmlns:a16="http://schemas.microsoft.com/office/drawing/2014/main" id="{3593FF0E-7D25-492E-B375-752AC495E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Grammar-gerund/English/Nithya/English/school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146" name="Picture 2" descr="Gerunds: What Is A Gerund? Useful List &amp; Examples - 7 E S L | Gerund  phrases, English vocabulary words, Learn english">
            <a:extLst>
              <a:ext uri="{FF2B5EF4-FFF2-40B4-BE49-F238E27FC236}">
                <a16:creationId xmlns:a16="http://schemas.microsoft.com/office/drawing/2014/main" id="{5337FEE9-8B09-4993-9F07-5EC24472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868680"/>
            <a:ext cx="9551987" cy="816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1254642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GOEBBELS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70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 SNSACD</cp:lastModifiedBy>
  <cp:revision>56</cp:revision>
  <dcterms:created xsi:type="dcterms:W3CDTF">2006-08-16T00:00:00Z</dcterms:created>
  <dcterms:modified xsi:type="dcterms:W3CDTF">2020-10-28T03:45:30Z</dcterms:modified>
</cp:coreProperties>
</file>