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56" r:id="rId4"/>
    <p:sldId id="271" r:id="rId5"/>
    <p:sldId id="274" r:id="rId6"/>
    <p:sldId id="272" r:id="rId7"/>
    <p:sldId id="276" r:id="rId8"/>
    <p:sldId id="277" r:id="rId9"/>
    <p:sldId id="282" r:id="rId10"/>
    <p:sldId id="278" r:id="rId11"/>
    <p:sldId id="283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a.wikipedia.org/wiki/%E0%AE%AA%E0%AE%BE%E0%AE%B0%E0%AE%A4%E0%AE%BF%E0%AE%A4%E0%AE%BE%E0%AE%9A%E0%AE%A9%E0%AF%8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காடு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இயல்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1203158"/>
            <a:ext cx="9071811" cy="6906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7" name="Picture 2" descr="C:\Users\REX\Desktop\Dcu3eTGW4AA5R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1756" y="7892716"/>
            <a:ext cx="347927" cy="2646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316" y="2839453"/>
            <a:ext cx="9042734" cy="534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https://www.youtube.com/watch?v=R_HOPhIPvQc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 descr="C:\Users\REX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295" y="697833"/>
            <a:ext cx="14149137" cy="904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1" y="370891"/>
            <a:ext cx="4138863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940842" y="1600200"/>
            <a:ext cx="553452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EX\Desktop\download.jpg"/>
          <p:cNvPicPr>
            <a:picLocks noChangeAspect="1" noChangeArrowheads="1"/>
          </p:cNvPicPr>
          <p:nvPr/>
        </p:nvPicPr>
        <p:blipFill>
          <a:blip r:embed="rId2"/>
          <a:srcRect t="12585" b="11905"/>
          <a:stretch>
            <a:fillRect/>
          </a:stretch>
        </p:blipFill>
        <p:spPr bwMode="auto">
          <a:xfrm>
            <a:off x="4186989" y="1564105"/>
            <a:ext cx="9264315" cy="721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ஆசிரியர்</a:t>
            </a:r>
            <a:r>
              <a:rPr lang="en-US" dirty="0" smtClean="0"/>
              <a:t> </a:t>
            </a:r>
            <a:r>
              <a:rPr lang="en-US" dirty="0" err="1" smtClean="0"/>
              <a:t>குறிப்பு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25053" y="2093496"/>
            <a:ext cx="13114421" cy="7724272"/>
          </a:xfrm>
        </p:spPr>
        <p:txBody>
          <a:bodyPr>
            <a:normAutofit/>
          </a:bodyPr>
          <a:lstStyle/>
          <a:p>
            <a:r>
              <a:rPr lang="ta-IN" b="1" dirty="0" smtClean="0"/>
              <a:t>சுரதா</a:t>
            </a:r>
            <a:r>
              <a:rPr lang="ta-IN" dirty="0" smtClean="0"/>
              <a:t> (நவம்பர் 23, 1921 - சூன் 20, 2006) இயற்பெயர் இராசகோபாலன் தமிழகக் கவிஞரும் எழுத்தாளரும் ஆவார். கவிஞர் </a:t>
            </a:r>
            <a:r>
              <a:rPr lang="ta-IN" dirty="0" smtClean="0">
                <a:hlinkClick r:id="rId2" tooltip="பாரதிதாசன்"/>
              </a:rPr>
              <a:t>பாரதிதாசனிடம்</a:t>
            </a:r>
            <a:r>
              <a:rPr lang="ta-IN" dirty="0" smtClean="0"/>
              <a:t> கொண்ட பற்றுதலால்‌ பாரதிதாசனின் இயற்பெயராகிய சுப்புரத்தினம் என்பதின் அடிப்படையில் தன் பெயரை </a:t>
            </a:r>
            <a:r>
              <a:rPr lang="ta-IN" b="1" dirty="0" smtClean="0"/>
              <a:t>சுப்புரத்தினதாசன்</a:t>
            </a:r>
            <a:r>
              <a:rPr lang="ta-IN" dirty="0" smtClean="0"/>
              <a:t> என்று மாற்றிக்கொண்டார். தன் மாற்றுப்பெயரின் சுருக்கமாக </a:t>
            </a:r>
            <a:r>
              <a:rPr lang="ta-IN" i="1" dirty="0" smtClean="0"/>
              <a:t>சுரதா</a:t>
            </a:r>
            <a:r>
              <a:rPr lang="ta-IN" dirty="0" smtClean="0"/>
              <a:t> என்னும் பெயரில் பல மரபுக்கவிதைத் தொகுப்புகள் தந்தவர்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சுரதா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050504" y="1600200"/>
            <a:ext cx="7194885" cy="67497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3" y="1612233"/>
            <a:ext cx="12921916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295" y="1"/>
            <a:ext cx="14702589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0" y="1600200"/>
            <a:ext cx="9456822" cy="74956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6042" y="3056021"/>
            <a:ext cx="8869780" cy="5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294" y="1600200"/>
            <a:ext cx="7098632" cy="5113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621" y="409074"/>
            <a:ext cx="14076947" cy="897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71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காடு</vt:lpstr>
      <vt:lpstr>INSTRUCTIONS TO STUDENTS</vt:lpstr>
      <vt:lpstr>Slide 3</vt:lpstr>
      <vt:lpstr>Slide 4</vt:lpstr>
      <vt:lpstr>ஆசிரியர் குறிப்பு</vt:lpstr>
      <vt:lpstr>        சுரதா</vt:lpstr>
      <vt:lpstr>Slide 7</vt:lpstr>
      <vt:lpstr>Slide 8</vt:lpstr>
      <vt:lpstr>Slide 9</vt:lpstr>
      <vt:lpstr>Slide 10</vt:lpstr>
      <vt:lpstr>https://www.youtube.com/watch?v=R_HOPhIPvQc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52</cp:revision>
  <dcterms:created xsi:type="dcterms:W3CDTF">2006-08-16T00:00:00Z</dcterms:created>
  <dcterms:modified xsi:type="dcterms:W3CDTF">2020-06-28T07:16:46Z</dcterms:modified>
</cp:coreProperties>
</file>