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330" r:id="rId6"/>
    <p:sldId id="322" r:id="rId7"/>
    <p:sldId id="323" r:id="rId8"/>
    <p:sldId id="326" r:id="rId9"/>
    <p:sldId id="328" r:id="rId10"/>
    <p:sldId id="329" r:id="rId11"/>
    <p:sldId id="287" r:id="rId12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5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306C90-1D48-4959-BB42-5CC5FBBF9A04}" v="58" dt="2020-08-10T08:14:21.1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61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35" Type="http://customschemas.google.com/relationships/presentationmetadata" Target="meta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NDI SNSACD" userId="S::hindisnsacd@snscecbe.onmicrosoft.com::ae93e60b-a346-4183-bba7-e3b08bfb4e39" providerId="AD" clId="Web-{72306C90-1D48-4959-BB42-5CC5FBBF9A04}"/>
    <pc:docChg chg="modSld">
      <pc:chgData name="HINDI SNSACD" userId="S::hindisnsacd@snscecbe.onmicrosoft.com::ae93e60b-a346-4183-bba7-e3b08bfb4e39" providerId="AD" clId="Web-{72306C90-1D48-4959-BB42-5CC5FBBF9A04}" dt="2020-08-10T08:14:21.115" v="57" actId="20577"/>
      <pc:docMkLst>
        <pc:docMk/>
      </pc:docMkLst>
      <pc:sldChg chg="modSp">
        <pc:chgData name="HINDI SNSACD" userId="S::hindisnsacd@snscecbe.onmicrosoft.com::ae93e60b-a346-4183-bba7-e3b08bfb4e39" providerId="AD" clId="Web-{72306C90-1D48-4959-BB42-5CC5FBBF9A04}" dt="2020-08-10T08:14:21.036" v="56" actId="20577"/>
        <pc:sldMkLst>
          <pc:docMk/>
          <pc:sldMk cId="3772003830" sldId="290"/>
        </pc:sldMkLst>
        <pc:spChg chg="mod">
          <ac:chgData name="HINDI SNSACD" userId="S::hindisnsacd@snscecbe.onmicrosoft.com::ae93e60b-a346-4183-bba7-e3b08bfb4e39" providerId="AD" clId="Web-{72306C90-1D48-4959-BB42-5CC5FBBF9A04}" dt="2020-08-10T08:14:21.036" v="56" actId="20577"/>
          <ac:spMkLst>
            <pc:docMk/>
            <pc:sldMk cId="3772003830" sldId="290"/>
            <ac:spMk id="2" creationId="{CD4C22AF-3346-4BB9-B810-F9BA18EEBE2F}"/>
          </ac:spMkLst>
        </pc:spChg>
      </pc:sldChg>
      <pc:sldChg chg="modSp">
        <pc:chgData name="HINDI SNSACD" userId="S::hindisnsacd@snscecbe.onmicrosoft.com::ae93e60b-a346-4183-bba7-e3b08bfb4e39" providerId="AD" clId="Web-{72306C90-1D48-4959-BB42-5CC5FBBF9A04}" dt="2020-08-10T08:12:52.343" v="50" actId="20577"/>
        <pc:sldMkLst>
          <pc:docMk/>
          <pc:sldMk cId="3953993049" sldId="292"/>
        </pc:sldMkLst>
        <pc:spChg chg="mod">
          <ac:chgData name="HINDI SNSACD" userId="S::hindisnsacd@snscecbe.onmicrosoft.com::ae93e60b-a346-4183-bba7-e3b08bfb4e39" providerId="AD" clId="Web-{72306C90-1D48-4959-BB42-5CC5FBBF9A04}" dt="2020-08-10T08:12:52.343" v="50" actId="20577"/>
          <ac:spMkLst>
            <pc:docMk/>
            <pc:sldMk cId="3953993049" sldId="292"/>
            <ac:spMk id="2" creationId="{CD4C22AF-3346-4BB9-B810-F9BA18EEBE2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1669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91960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218234" y="3792681"/>
            <a:ext cx="1184413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hi-IN" sz="6600" b="1" dirty="0"/>
              <a:t>कंचा</a:t>
            </a:r>
            <a:endParaRPr lang="en-US" sz="6600" b="1" dirty="0"/>
          </a:p>
          <a:p>
            <a:pPr algn="ctr"/>
            <a:r>
              <a:rPr lang="en-US" sz="6600" b="1" dirty="0" err="1" smtClean="0"/>
              <a:t>Kancha</a:t>
            </a:r>
            <a:endParaRPr lang="en-US" sz="6600" dirty="0" smtClean="0"/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175" y="2995612"/>
            <a:ext cx="7105650" cy="4295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525" y="1365060"/>
            <a:ext cx="76009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1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850" y="2956943"/>
            <a:ext cx="16507750" cy="3932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6258" y="6391701"/>
            <a:ext cx="5548101" cy="36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49" y="2129049"/>
            <a:ext cx="17341912" cy="52953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679" y="7424381"/>
            <a:ext cx="7816336" cy="258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5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84" y="2920622"/>
            <a:ext cx="16162478" cy="21126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7451" y="5274387"/>
            <a:ext cx="8121058" cy="412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8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61" y="2410676"/>
            <a:ext cx="17146208" cy="45360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1154" y="7062716"/>
            <a:ext cx="3642445" cy="296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123" y="508331"/>
            <a:ext cx="7614004" cy="913096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91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1F2CDB-252E-42B1-9F4C-0AF6E427A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1" y="3408218"/>
            <a:ext cx="8853055" cy="2820411"/>
          </a:xfrm>
        </p:spPr>
        <p:txBody>
          <a:bodyPr>
            <a:normAutofit/>
          </a:bodyPr>
          <a:lstStyle/>
          <a:p>
            <a:r>
              <a:rPr lang="hi-IN" sz="6600" dirty="0"/>
              <a:t>धन्यवाद</a:t>
            </a:r>
            <a:endParaRPr lang="en-IN" sz="6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0663AED7-A914-4269-B5ED-B423D2DE0FF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3524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06E3624ECFC548A4DF86F008EAC208" ma:contentTypeVersion="10" ma:contentTypeDescription="Create a new document." ma:contentTypeScope="" ma:versionID="936ed6109dfa721009e99b774bdba12f">
  <xsd:schema xmlns:xsd="http://www.w3.org/2001/XMLSchema" xmlns:xs="http://www.w3.org/2001/XMLSchema" xmlns:p="http://schemas.microsoft.com/office/2006/metadata/properties" xmlns:ns2="e91115c6-dbcc-4792-b5e1-0b7c1f988c2a" targetNamespace="http://schemas.microsoft.com/office/2006/metadata/properties" ma:root="true" ma:fieldsID="93b7438846f339fd8e79f4b7b31c08b3" ns2:_="">
    <xsd:import namespace="e91115c6-dbcc-4792-b5e1-0b7c1f988c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1115c6-dbcc-4792-b5e1-0b7c1f988c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084407-75E9-4EFA-8644-B36263CAB9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1115c6-dbcc-4792-b5e1-0b7c1f988c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A88A5D-B75F-421D-96C0-ADD8F85695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08746B-2893-49A6-BE8C-F6012A5424A3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e91115c6-dbcc-4792-b5e1-0b7c1f988c2a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11</Words>
  <Application>Microsoft Office PowerPoint</Application>
  <PresentationFormat>Custom</PresentationFormat>
  <Paragraphs>11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धन्यवाद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Swetha Chandarana</cp:lastModifiedBy>
  <cp:revision>87</cp:revision>
  <dcterms:created xsi:type="dcterms:W3CDTF">2006-08-16T00:00:00Z</dcterms:created>
  <dcterms:modified xsi:type="dcterms:W3CDTF">2020-11-11T05:48:03Z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0x0101000006E3624ECFC548A4DF86F008EAC208</vt:lpwstr>
  </property>
</Properties>
</file>