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69" r:id="rId4"/>
    <p:sldId id="256" r:id="rId5"/>
    <p:sldId id="271" r:id="rId6"/>
    <p:sldId id="270" r:id="rId7"/>
    <p:sldId id="272" r:id="rId8"/>
    <p:sldId id="273" r:id="rId9"/>
    <p:sldId id="274" r:id="rId10"/>
    <p:sldId id="275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lJGpeLI_7n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36295"/>
            <a:ext cx="15544800" cy="1275347"/>
          </a:xfrm>
        </p:spPr>
        <p:txBody>
          <a:bodyPr/>
          <a:lstStyle/>
          <a:p>
            <a:r>
              <a:rPr lang="en-IN" dirty="0" smtClean="0"/>
              <a:t>2. </a:t>
            </a:r>
            <a:r>
              <a:rPr lang="en-IN" dirty="0" err="1" smtClean="0"/>
              <a:t>மரபுச்</a:t>
            </a:r>
            <a:r>
              <a:rPr lang="en-IN" dirty="0" smtClean="0"/>
              <a:t> </a:t>
            </a:r>
            <a:r>
              <a:rPr lang="en-IN" dirty="0" err="1" smtClean="0"/>
              <a:t>சொற்கள்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4836695"/>
            <a:ext cx="7074568" cy="545030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 descr="C:\Users\REX\Desktop\4231009472011001.jpg"/>
          <p:cNvPicPr/>
          <p:nvPr/>
        </p:nvPicPr>
        <p:blipFill>
          <a:blip r:embed="rId2"/>
          <a:srcRect l="6730" t="15557" r="8225" b="12076"/>
          <a:stretch>
            <a:fillRect/>
          </a:stretch>
        </p:blipFill>
        <p:spPr bwMode="auto">
          <a:xfrm>
            <a:off x="5462338" y="3080084"/>
            <a:ext cx="7170820" cy="72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8542421"/>
            <a:ext cx="62484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2.என்ன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சத்தம்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/—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JAYAPAVITHA    M     FACULTYTAMIL DEPT/SNSACADEMY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842211"/>
            <a:ext cx="1027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IN" sz="3600" dirty="0" smtClean="0"/>
              <a:t>Reference   video  </a:t>
            </a:r>
            <a:r>
              <a:rPr lang="en-IN" sz="3600" dirty="0" err="1" smtClean="0"/>
              <a:t>url</a:t>
            </a:r>
            <a:endParaRPr lang="en-IN" sz="3600" dirty="0"/>
          </a:p>
        </p:txBody>
      </p:sp>
      <p:sp>
        <p:nvSpPr>
          <p:cNvPr id="10242" name="AutoShape 2" descr="நன்றி..! நன்றி..!! நன்ற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Users\REX\Desktop\thanks_cs-1.jpg"/>
          <p:cNvPicPr>
            <a:picLocks noChangeAspect="1" noChangeArrowheads="1"/>
          </p:cNvPicPr>
          <p:nvPr/>
        </p:nvPicPr>
        <p:blipFill>
          <a:blip r:embed="rId3"/>
          <a:srcRect b="6042"/>
          <a:stretch>
            <a:fillRect/>
          </a:stretch>
        </p:blipFill>
        <p:spPr bwMode="auto">
          <a:xfrm>
            <a:off x="3994484" y="2815389"/>
            <a:ext cx="11454063" cy="539014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138483" y="4989612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6986" y="481264"/>
            <a:ext cx="3474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4"/>
              </a:rPr>
              <a:t>www.youtube.com/watch?v=lJGpeLI_7n8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0779" y="1020726"/>
            <a:ext cx="6569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ambria"/>
                <a:sym typeface="Cambria"/>
              </a:rPr>
              <a:t>ஒலி</a:t>
            </a:r>
            <a:endParaRPr lang="en-IN" sz="4400" dirty="0"/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141621" y="1876928"/>
            <a:ext cx="11574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rcRect r="19712" b="75356"/>
          <a:stretch>
            <a:fillRect/>
          </a:stretch>
        </p:blipFill>
        <p:spPr bwMode="auto">
          <a:xfrm>
            <a:off x="4998713" y="691773"/>
            <a:ext cx="3670447" cy="9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653" y="2646947"/>
            <a:ext cx="8542421" cy="688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37089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48" y="1467854"/>
            <a:ext cx="9264316" cy="71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04" y="274638"/>
            <a:ext cx="579922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3018168" cy="7447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621" y="2093495"/>
            <a:ext cx="8301790" cy="64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04" y="274638"/>
            <a:ext cx="579922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3018168" cy="7447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4168" y="1660359"/>
            <a:ext cx="9336506" cy="75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04" y="274638"/>
            <a:ext cx="579922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3018168" cy="7447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474" y="1588169"/>
            <a:ext cx="8710863" cy="741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04" y="274638"/>
            <a:ext cx="579922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3018168" cy="7447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2589" y="1997242"/>
            <a:ext cx="9312443" cy="6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04" y="274638"/>
            <a:ext cx="579922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3018168" cy="7447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2589" y="2502568"/>
            <a:ext cx="9649327" cy="66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78</Words>
  <Application>Microsoft Office PowerPoint</Application>
  <PresentationFormat>Custom</PresentationFormat>
  <Paragraphs>53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2. மரபுச் சொற்கள்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40</cp:revision>
  <dcterms:created xsi:type="dcterms:W3CDTF">2006-08-16T00:00:00Z</dcterms:created>
  <dcterms:modified xsi:type="dcterms:W3CDTF">2020-06-23T17:21:32Z</dcterms:modified>
</cp:coreProperties>
</file>