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1" r:id="rId9"/>
    <p:sldId id="264" r:id="rId10"/>
    <p:sldId id="258" r:id="rId11"/>
    <p:sldId id="265" r:id="rId12"/>
    <p:sldId id="266" r:id="rId13"/>
    <p:sldId id="268" r:id="rId14"/>
    <p:sldId id="267" r:id="rId15"/>
    <p:sldId id="269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050" name="Picture 2" descr="PPT - TRAINS BY HUMAYUN KABIR HUMAYUN KABIR PowerPoint Presentation">
            <a:extLst>
              <a:ext uri="{FF2B5EF4-FFF2-40B4-BE49-F238E27FC236}">
                <a16:creationId xmlns:a16="http://schemas.microsoft.com/office/drawing/2014/main" id="{B5873549-4907-6DBD-183F-B29442F8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1904460"/>
            <a:ext cx="702945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ins/Poem/Class 7/Solutions - YouTube">
            <a:extLst>
              <a:ext uri="{FF2B5EF4-FFF2-40B4-BE49-F238E27FC236}">
                <a16:creationId xmlns:a16="http://schemas.microsoft.com/office/drawing/2014/main" id="{C0D90E21-DE82-53D0-E34E-393C1B10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4" y="4328886"/>
            <a:ext cx="7577137" cy="56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82BAF-110A-79D2-C8C1-2925D385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83" y="1708783"/>
            <a:ext cx="14309208" cy="721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15CC3-B88B-7EF8-E53A-348BB41D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75" y="1522021"/>
            <a:ext cx="13673923" cy="7242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C2AC8C-D96B-5EB9-67EE-0E1990BF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20B70-CF0A-258B-C76A-CC6FD0F1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61" y="1464741"/>
            <a:ext cx="10920916" cy="7357518"/>
          </a:xfrm>
          <a:prstGeom prst="rect">
            <a:avLst/>
          </a:prstGeom>
        </p:spPr>
      </p:pic>
      <p:pic>
        <p:nvPicPr>
          <p:cNvPr id="1026" name="Picture 2" descr="Humayun Kabir - Wikipedia">
            <a:extLst>
              <a:ext uri="{FF2B5EF4-FFF2-40B4-BE49-F238E27FC236}">
                <a16:creationId xmlns:a16="http://schemas.microsoft.com/office/drawing/2014/main" id="{B87361B9-1F18-B05C-C999-4955085E9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37" y="2324100"/>
            <a:ext cx="4233333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E0D72-2D0D-1342-34D9-007B215EC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490" y="1703803"/>
            <a:ext cx="12554686" cy="73258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B9B9C-032A-3530-EE2E-7A66A09C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967" y="1372189"/>
            <a:ext cx="14288122" cy="7879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4F7CF-83EC-6590-990F-9A350B90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51" y="616491"/>
            <a:ext cx="13421625" cy="90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52F05-C1AA-5928-A6EE-95E1BF3FD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568" y="670388"/>
            <a:ext cx="13932562" cy="86657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A00A7-8881-70D3-5577-64394C0B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00" y="1693263"/>
            <a:ext cx="14429800" cy="73077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EFEBF1-435D-CA2D-CB19-570E0CB8C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910" y="1758202"/>
            <a:ext cx="15020408" cy="74467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53845-E324-843F-7A70-8323A712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75" y="1158083"/>
            <a:ext cx="13867844" cy="8069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543</TotalTime>
  <Words>120</Words>
  <Application>Microsoft Office PowerPoint</Application>
  <PresentationFormat>Custom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2023-08-10T17:19:33Z</dcterms:modified>
</cp:coreProperties>
</file>