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8" r:id="rId4"/>
    <p:sldId id="269" r:id="rId5"/>
    <p:sldId id="259" r:id="rId6"/>
    <p:sldId id="257" r:id="rId7"/>
    <p:sldId id="258" r:id="rId8"/>
    <p:sldId id="266" r:id="rId9"/>
    <p:sldId id="264" r:id="rId10"/>
    <p:sldId id="261" r:id="rId11"/>
    <p:sldId id="262" r:id="rId12"/>
    <p:sldId id="263" r:id="rId13"/>
    <p:sldId id="265" r:id="rId14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67" userDrawn="1">
          <p15:clr>
            <a:srgbClr val="000000"/>
          </p15:clr>
        </p15:guide>
        <p15:guide id="2" pos="634" userDrawn="1">
          <p15:clr>
            <a:srgbClr val="000000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0" roundtripDataSignature="AMtx7mg4idoaeQgzJdiO1oOQTqufjXAML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780" y="52"/>
      </p:cViewPr>
      <p:guideLst>
        <p:guide orient="horz" pos="1267"/>
        <p:guide pos="63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 /><Relationship Id="rId13" Type="http://schemas.openxmlformats.org/officeDocument/2006/relationships/slide" Target="slides/slide11.xml" /><Relationship Id="rId3" Type="http://schemas.openxmlformats.org/officeDocument/2006/relationships/slide" Target="slides/slide1.xml" /><Relationship Id="rId21" Type="http://schemas.openxmlformats.org/officeDocument/2006/relationships/presProps" Target="presProps.xml" /><Relationship Id="rId7" Type="http://schemas.openxmlformats.org/officeDocument/2006/relationships/slide" Target="slides/slide5.xml" /><Relationship Id="rId12" Type="http://schemas.openxmlformats.org/officeDocument/2006/relationships/slide" Target="slides/slide10.xml" /><Relationship Id="rId25" Type="http://schemas.microsoft.com/office/2016/11/relationships/changesInfo" Target="changesInfos/changesInfo1.xml" /><Relationship Id="rId2" Type="http://schemas.openxmlformats.org/officeDocument/2006/relationships/slideMaster" Target="slideMasters/slideMaster2.xml" /><Relationship Id="rId20" Type="http://customschemas.google.com/relationships/presentationmetadata" Target="metadata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4.xml" /><Relationship Id="rId11" Type="http://schemas.openxmlformats.org/officeDocument/2006/relationships/slide" Target="slides/slide9.xml" /><Relationship Id="rId24" Type="http://schemas.openxmlformats.org/officeDocument/2006/relationships/tableStyles" Target="tableStyles.xml" /><Relationship Id="rId5" Type="http://schemas.openxmlformats.org/officeDocument/2006/relationships/slide" Target="slides/slide3.xml" /><Relationship Id="rId15" Type="http://schemas.openxmlformats.org/officeDocument/2006/relationships/notesMaster" Target="notesMasters/notesMaster1.xml" /><Relationship Id="rId23" Type="http://schemas.openxmlformats.org/officeDocument/2006/relationships/theme" Target="theme/theme1.xml" /><Relationship Id="rId10" Type="http://schemas.openxmlformats.org/officeDocument/2006/relationships/slide" Target="slides/slide8.xml" /><Relationship Id="rId4" Type="http://schemas.openxmlformats.org/officeDocument/2006/relationships/slide" Target="slides/slide2.xml" /><Relationship Id="rId9" Type="http://schemas.openxmlformats.org/officeDocument/2006/relationships/slide" Target="slides/slide7.xml" /><Relationship Id="rId14" Type="http://schemas.openxmlformats.org/officeDocument/2006/relationships/slide" Target="slides/slide12.xml" /><Relationship Id="rId22" Type="http://schemas.openxmlformats.org/officeDocument/2006/relationships/viewProps" Target="viewProp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THYA SNSACD" userId="d0c6437a-5294-4367-ad60-95333b984709" providerId="ADAL" clId="{96297BF6-4CD9-AE40-B20D-5DCAB7C24B1A}"/>
    <pc:docChg chg="modSld">
      <pc:chgData name="NITHYA SNSACD" userId="d0c6437a-5294-4367-ad60-95333b984709" providerId="ADAL" clId="{96297BF6-4CD9-AE40-B20D-5DCAB7C24B1A}" dt="2023-11-20T08:34:23.178" v="7" actId="1076"/>
      <pc:docMkLst>
        <pc:docMk/>
      </pc:docMkLst>
      <pc:sldChg chg="addSp modSp">
        <pc:chgData name="NITHYA SNSACD" userId="d0c6437a-5294-4367-ad60-95333b984709" providerId="ADAL" clId="{96297BF6-4CD9-AE40-B20D-5DCAB7C24B1A}" dt="2023-11-20T08:34:23.178" v="7" actId="1076"/>
        <pc:sldMkLst>
          <pc:docMk/>
          <pc:sldMk cId="0" sldId="257"/>
        </pc:sldMkLst>
        <pc:picChg chg="add mod">
          <ac:chgData name="NITHYA SNSACD" userId="d0c6437a-5294-4367-ad60-95333b984709" providerId="ADAL" clId="{96297BF6-4CD9-AE40-B20D-5DCAB7C24B1A}" dt="2023-11-20T08:34:23.178" v="7" actId="1076"/>
          <ac:picMkLst>
            <pc:docMk/>
            <pc:sldMk cId="0" sldId="257"/>
            <ac:picMk id="2" creationId="{D7BE3FC2-2EE4-2A78-3B47-CBE9A565EB7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3" name="Google Shape;113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9" name="Google Shape;119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7" name="Google Shape;127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9" name="Google Shape;129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0" name="Google Shape;140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1" name="Google Shape;141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Google Shape;147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4" name="Google Shape;154;p2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8"/>
          <p:cNvSpPr txBox="1">
            <a:spLocks noGrp="1"/>
          </p:cNvSpPr>
          <p:nvPr>
            <p:ph type="title"/>
          </p:nvPr>
        </p:nvSpPr>
        <p:spPr>
          <a:xfrm>
            <a:off x="2976664" y="274638"/>
            <a:ext cx="5710136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image" Target="../media/image1.png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theme" Target="../theme/theme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 /><Relationship Id="rId13" Type="http://schemas.openxmlformats.org/officeDocument/2006/relationships/image" Target="../media/image2.png" /><Relationship Id="rId3" Type="http://schemas.openxmlformats.org/officeDocument/2006/relationships/slideLayout" Target="../slideLayouts/slideLayout13.xml" /><Relationship Id="rId7" Type="http://schemas.openxmlformats.org/officeDocument/2006/relationships/slideLayout" Target="../slideLayouts/slideLayout17.xml" /><Relationship Id="rId12" Type="http://schemas.openxmlformats.org/officeDocument/2006/relationships/image" Target="../media/image1.png" /><Relationship Id="rId2" Type="http://schemas.openxmlformats.org/officeDocument/2006/relationships/slideLayout" Target="../slideLayouts/slideLayout12.xml" /><Relationship Id="rId1" Type="http://schemas.openxmlformats.org/officeDocument/2006/relationships/slideLayout" Target="../slideLayouts/slideLayout11.xml" /><Relationship Id="rId6" Type="http://schemas.openxmlformats.org/officeDocument/2006/relationships/slideLayout" Target="../slideLayouts/slideLayout16.xml" /><Relationship Id="rId11" Type="http://schemas.openxmlformats.org/officeDocument/2006/relationships/theme" Target="../theme/theme2.xml" /><Relationship Id="rId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20.xml" /><Relationship Id="rId4" Type="http://schemas.openxmlformats.org/officeDocument/2006/relationships/slideLayout" Target="../slideLayouts/slideLayout14.xml" /><Relationship Id="rId9" Type="http://schemas.openxmlformats.org/officeDocument/2006/relationships/slideLayout" Target="../slideLayouts/slideLayout1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Logo1.pn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2374" y="233464"/>
            <a:ext cx="1715094" cy="1790219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4.jpeg" /><Relationship Id="rId4" Type="http://schemas.openxmlformats.org/officeDocument/2006/relationships/image" Target="../media/image3.pn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1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1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1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1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"/>
          <p:cNvSpPr/>
          <p:nvPr/>
        </p:nvSpPr>
        <p:spPr>
          <a:xfrm>
            <a:off x="15659100" y="0"/>
            <a:ext cx="2628900" cy="10287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9" name="Google Shape;16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"/>
          <p:cNvSpPr/>
          <p:nvPr/>
        </p:nvSpPr>
        <p:spPr>
          <a:xfrm>
            <a:off x="1469781" y="2011363"/>
            <a:ext cx="1184413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800" b="1" dirty="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1" name="Google Shape;171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>
              <a:solidFill>
                <a:srgbClr val="888888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1F3F4B1-E612-451D-ADA9-078D1F0E772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7711"/>
          <a:stretch/>
        </p:blipFill>
        <p:spPr>
          <a:xfrm>
            <a:off x="47771" y="7543800"/>
            <a:ext cx="15611329" cy="2743200"/>
          </a:xfrm>
          <a:prstGeom prst="rect">
            <a:avLst/>
          </a:prstGeom>
        </p:spPr>
      </p:pic>
      <p:pic>
        <p:nvPicPr>
          <p:cNvPr id="2050" name="Picture 2" descr="Participle Meaning and Examples">
            <a:extLst>
              <a:ext uri="{FF2B5EF4-FFF2-40B4-BE49-F238E27FC236}">
                <a16:creationId xmlns:a16="http://schemas.microsoft.com/office/drawing/2014/main" id="{01E006F8-84F4-49AC-86AC-EB5E12157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0" y="2011363"/>
            <a:ext cx="11704319" cy="40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4C9B6CC-39F8-4201-AA3F-884A5F2B2038}"/>
              </a:ext>
            </a:extLst>
          </p:cNvPr>
          <p:cNvSpPr txBox="1"/>
          <p:nvPr/>
        </p:nvSpPr>
        <p:spPr>
          <a:xfrm>
            <a:off x="3254765" y="9738360"/>
            <a:ext cx="91973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Participle/Grammar/Nithya/English/school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"/>
          <p:cNvSpPr/>
          <p:nvPr/>
        </p:nvSpPr>
        <p:spPr>
          <a:xfrm>
            <a:off x="17598298" y="2607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30" name="Google Shape;230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1" name="Google Shape;231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32" name="Google Shape;232;p7"/>
          <p:cNvSpPr/>
          <p:nvPr/>
        </p:nvSpPr>
        <p:spPr>
          <a:xfrm>
            <a:off x="3810000" y="1169582"/>
            <a:ext cx="11844130" cy="2646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40" name="Google Shape;240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1" name="Google Shape;241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42" name="Google Shape;242;p8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0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60" name="Google Shape;260;p10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1" name="Google Shape;261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2" name="Google Shape;262;p10"/>
          <p:cNvSpPr/>
          <p:nvPr/>
        </p:nvSpPr>
        <p:spPr>
          <a:xfrm>
            <a:off x="3810000" y="3086100"/>
            <a:ext cx="11844130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REFERENCES &amp; THANKING SLIDE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  <p:pic>
        <p:nvPicPr>
          <p:cNvPr id="3" name="Picture 2" descr="Using Grammatical Structures to Teach Writing For TeachersBased on the book  Image Grammar by Harry Noden. - ppt download">
            <a:extLst>
              <a:ext uri="{FF2B5EF4-FFF2-40B4-BE49-F238E27FC236}">
                <a16:creationId xmlns:a16="http://schemas.microsoft.com/office/drawing/2014/main" id="{F92DAE92-5502-45CD-9141-CE3C2AD61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80" y="1691640"/>
            <a:ext cx="12923520" cy="781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7CDA21-3088-4563-AD05-9D5C2F51ADCA}"/>
              </a:ext>
            </a:extLst>
          </p:cNvPr>
          <p:cNvSpPr txBox="1"/>
          <p:nvPr/>
        </p:nvSpPr>
        <p:spPr>
          <a:xfrm>
            <a:off x="4892040" y="9749988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Participle/Grammar/Nithya/English/school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/>
          </a:p>
        </p:txBody>
      </p:sp>
      <p:pic>
        <p:nvPicPr>
          <p:cNvPr id="4100" name="Picture 4" descr="Present Participle | What Are Present Participles?">
            <a:extLst>
              <a:ext uri="{FF2B5EF4-FFF2-40B4-BE49-F238E27FC236}">
                <a16:creationId xmlns:a16="http://schemas.microsoft.com/office/drawing/2014/main" id="{2AB3A580-D41B-4712-AE34-FC29E7A4D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820" y="1662529"/>
            <a:ext cx="11262360" cy="665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381108-65CF-429A-B239-7CEBB6D30A8D}"/>
              </a:ext>
            </a:extLst>
          </p:cNvPr>
          <p:cNvSpPr txBox="1"/>
          <p:nvPr/>
        </p:nvSpPr>
        <p:spPr>
          <a:xfrm>
            <a:off x="4709160" y="9514085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Participle/Grammar/Nithya/English/school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4"/>
          <p:cNvSpPr/>
          <p:nvPr/>
        </p:nvSpPr>
        <p:spPr>
          <a:xfrm>
            <a:off x="5176334" y="9121517"/>
            <a:ext cx="110039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01" name="Google Shape;201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11/10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" name="Google Shape;202;p4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180;p2">
            <a:extLst>
              <a:ext uri="{FF2B5EF4-FFF2-40B4-BE49-F238E27FC236}">
                <a16:creationId xmlns:a16="http://schemas.microsoft.com/office/drawing/2014/main" id="{72DAB2D0-B6CD-44A7-9379-FC511AE3C37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Participle/Grammar/Nithya/English/school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" name="Picture 2" descr="Past Participles | What Are Past Participles?">
            <a:extLst>
              <a:ext uri="{FF2B5EF4-FFF2-40B4-BE49-F238E27FC236}">
                <a16:creationId xmlns:a16="http://schemas.microsoft.com/office/drawing/2014/main" id="{29D72AB6-CBB8-481B-B09B-AD25560AB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870" y="1493520"/>
            <a:ext cx="12362289" cy="743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"/>
          <p:cNvSpPr/>
          <p:nvPr/>
        </p:nvSpPr>
        <p:spPr>
          <a:xfrm>
            <a:off x="7436419" y="9304714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80" name="Google Shape;180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Direct and indirect speech/English/Nithya/English/school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1" name="Google Shape;181;p2"/>
          <p:cNvSpPr txBox="1">
            <a:spLocks noGrp="1"/>
          </p:cNvSpPr>
          <p:nvPr>
            <p:ph type="sldNum" idx="12"/>
          </p:nvPr>
        </p:nvSpPr>
        <p:spPr>
          <a:xfrm>
            <a:off x="15702466" y="9601011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11/10</a:t>
            </a: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2" name="Google Shape;182;p2"/>
          <p:cNvSpPr/>
          <p:nvPr/>
        </p:nvSpPr>
        <p:spPr>
          <a:xfrm>
            <a:off x="3276600" y="3086100"/>
            <a:ext cx="12377531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BE3FC2-2EE4-2A78-3B47-CBE9A565EB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165" y="667708"/>
            <a:ext cx="13799301" cy="863700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191" name="Google Shape;191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1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11/10</a:t>
            </a: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80;p2">
            <a:extLst>
              <a:ext uri="{FF2B5EF4-FFF2-40B4-BE49-F238E27FC236}">
                <a16:creationId xmlns:a16="http://schemas.microsoft.com/office/drawing/2014/main" id="{3593FF0E-7D25-492E-B375-752AC495E8C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Grammar-gerund/English/Nithya/English/school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9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9"/>
          <p:cNvSpPr/>
          <p:nvPr/>
        </p:nvSpPr>
        <p:spPr>
          <a:xfrm>
            <a:off x="17517173" y="2426950"/>
            <a:ext cx="47700" cy="64200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50" name="Google Shape;250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1" name="Google Shape;251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52" name="Google Shape;252;p9"/>
          <p:cNvSpPr/>
          <p:nvPr/>
        </p:nvSpPr>
        <p:spPr>
          <a:xfrm>
            <a:off x="3810000" y="3086100"/>
            <a:ext cx="11844130" cy="22775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1"/>
                </a:solidFill>
              </a:rPr>
              <a:t>5/26/2020</a:t>
            </a:r>
            <a:endParaRPr sz="1400">
              <a:solidFill>
                <a:schemeClr val="dk1"/>
              </a:solidFill>
            </a:endParaRPr>
          </a:p>
        </p:txBody>
      </p:sp>
      <p:sp>
        <p:nvSpPr>
          <p:cNvPr id="220" name="Google Shape;220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TOPIC/COURSE CODE-NAME/FACULTY/DEPT/COLLEGE</a:t>
            </a:r>
            <a:endParaRPr sz="14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1" name="Google Shape;221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22" name="Google Shape;222;p6"/>
          <p:cNvSpPr/>
          <p:nvPr/>
        </p:nvSpPr>
        <p:spPr>
          <a:xfrm>
            <a:off x="3810000" y="1254642"/>
            <a:ext cx="1184413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GOEBBELS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</Words>
  <Application>Microsoft Office PowerPoint</Application>
  <PresentationFormat>Custom</PresentationFormat>
  <Paragraphs>67</Paragraphs>
  <Slides>12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nithyaayush@gmail.com</cp:lastModifiedBy>
  <cp:revision>59</cp:revision>
  <dcterms:created xsi:type="dcterms:W3CDTF">2006-08-16T00:00:00Z</dcterms:created>
  <dcterms:modified xsi:type="dcterms:W3CDTF">2023-11-20T08:34:27Z</dcterms:modified>
</cp:coreProperties>
</file>